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3.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4"/>
    <p:sldMasterId id="2147483702" r:id="rId5"/>
    <p:sldMasterId id="2147483756" r:id="rId6"/>
    <p:sldMasterId id="2147483810" r:id="rId7"/>
  </p:sldMasterIdLst>
  <p:notesMasterIdLst>
    <p:notesMasterId r:id="rId20"/>
  </p:notesMasterIdLst>
  <p:handoutMasterIdLst>
    <p:handoutMasterId r:id="rId21"/>
  </p:handoutMasterIdLst>
  <p:sldIdLst>
    <p:sldId id="397" r:id="rId8"/>
    <p:sldId id="422" r:id="rId9"/>
    <p:sldId id="434" r:id="rId10"/>
    <p:sldId id="435" r:id="rId11"/>
    <p:sldId id="427" r:id="rId12"/>
    <p:sldId id="437" r:id="rId13"/>
    <p:sldId id="439" r:id="rId14"/>
    <p:sldId id="413" r:id="rId15"/>
    <p:sldId id="440" r:id="rId16"/>
    <p:sldId id="432" r:id="rId17"/>
    <p:sldId id="441" r:id="rId18"/>
    <p:sldId id="44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ky 80 Palette" id="{0ADAD1AC-2132-4DC4-A7BB-77F390EEB703}">
          <p14:sldIdLst>
            <p14:sldId id="397"/>
            <p14:sldId id="422"/>
            <p14:sldId id="434"/>
            <p14:sldId id="435"/>
            <p14:sldId id="427"/>
            <p14:sldId id="437"/>
            <p14:sldId id="439"/>
            <p14:sldId id="413"/>
            <p14:sldId id="440"/>
            <p14:sldId id="432"/>
            <p14:sldId id="441"/>
            <p14:sldId id="44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54FF"/>
    <a:srgbClr val="E7EEFF"/>
    <a:srgbClr val="FEEFED"/>
    <a:srgbClr val="E7E8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CAA0A4-B10E-41AF-AF7D-0F19ACB2F7E9}" v="3" dt="2023-09-26T05:15:42.851"/>
    <p1510:client id="{739D4738-9B6E-4389-8327-0DEF1C50AA62}" v="2" dt="2023-09-26T06:53:34.715"/>
    <p1510:client id="{CE6D911B-47A5-4DC2-8400-CB24CD16E157}" v="4" dt="2023-09-26T06:47:52.074"/>
    <p1510:client id="{FEFBD313-E452-45A1-BC7A-5C78965F9E2A}" v="74" dt="2023-09-26T04:37:56.080"/>
  </p1510:revLst>
</p1510:revInfo>
</file>

<file path=ppt/tableStyles.xml><?xml version="1.0" encoding="utf-8"?>
<a:tblStyleLst xmlns:a="http://schemas.openxmlformats.org/drawingml/2006/main" def="{95FA9646-C772-4898-8722-9C7C3AA66207}">
  <a:tblStyle styleId="{95FA9646-C772-4898-8722-9C7C3AA66207}" styleName="Telstra Corporate">
    <a:wholeTbl>
      <a:tcTxStyle>
        <a:fontRef idx="minor"/>
        <a:srgbClr val="131A35"/>
      </a:tcTxStyle>
      <a:tcStyle>
        <a:tcBdr>
          <a:left>
            <a:lnRef idx="0">
              <a:scrgbClr r="0" g="0" b="0"/>
            </a:lnRef>
          </a:left>
          <a:right>
            <a:lnRef idx="0">
              <a:scrgbClr r="0" g="0" b="0"/>
            </a:lnRef>
          </a:right>
          <a:top>
            <a:lnRef idx="0">
              <a:scrgbClr r="0" g="0" b="0"/>
            </a:lnRef>
          </a:top>
          <a:bottom>
            <a:ln w="3175" cmpd="sng">
              <a:solidFill>
                <a:srgbClr val="D4CDC3"/>
              </a:solidFill>
            </a:ln>
          </a:bottom>
          <a:insideH>
            <a:ln w="3175" cmpd="sng">
              <a:solidFill>
                <a:srgbClr val="D4CDC3"/>
              </a:solidFill>
            </a:ln>
          </a:insideH>
          <a:insideV>
            <a:lnRef idx="0">
              <a:scrgbClr r="0" g="0" b="0"/>
            </a:lnRef>
          </a:insideV>
        </a:tcBdr>
      </a:tcStyle>
    </a:wholeTbl>
    <a:band1H>
      <a:tcStyle>
        <a:tcBdr/>
      </a:tcStyle>
    </a:band1H>
    <a:band2H>
      <a:tcStyle>
        <a:tcBdr/>
      </a:tcStyle>
    </a:band2H>
    <a:band1V>
      <a:tcStyle>
        <a:tcBdr/>
      </a:tcStyle>
    </a:band1V>
    <a:band2V>
      <a:tcStyle>
        <a:tcBdr/>
      </a:tcStyle>
    </a:band2V>
    <a:lastCol>
      <a:tcTxStyle>
        <a:fontRef idx="minor"/>
        <a:srgbClr val="131A35"/>
      </a:tcTxStyle>
      <a:tcStyle>
        <a:tcBdr>
          <a:top>
            <a:lnRef idx="0">
              <a:scrgbClr r="0" g="0" b="0"/>
            </a:lnRef>
          </a:top>
          <a:bottom>
            <a:ln w="3175" cmpd="sng">
              <a:solidFill>
                <a:srgbClr val="D4CDC3"/>
              </a:solidFill>
            </a:ln>
          </a:bottom>
        </a:tcBdr>
      </a:tcStyle>
    </a:lastCol>
    <a:firstCol>
      <a:tcTxStyle b="on">
        <a:fontRef idx="minor"/>
        <a:srgbClr val="131A35"/>
      </a:tcTxStyle>
      <a:tcStyle>
        <a:tcBdr>
          <a:top>
            <a:lnRef idx="0">
              <a:scrgbClr r="0" g="0" b="0"/>
            </a:lnRef>
          </a:top>
          <a:bottom>
            <a:ln w="3175" cmpd="sng">
              <a:solidFill>
                <a:srgbClr val="D4CDC3"/>
              </a:solidFill>
            </a:ln>
          </a:bottom>
        </a:tcBdr>
      </a:tcStyle>
    </a:firstCol>
    <a:lastRow>
      <a:tcTxStyle>
        <a:fontRef idx="minor"/>
        <a:srgbClr val="131A35"/>
      </a:tcTxStyle>
      <a:tcStyle>
        <a:tcBdr>
          <a:top>
            <a:ln w="6350" cmpd="sng">
              <a:solidFill>
                <a:srgbClr val="131A35"/>
              </a:solidFill>
            </a:ln>
          </a:top>
          <a:bottom>
            <a:ln w="6350" cmpd="sng">
              <a:solidFill>
                <a:srgbClr val="131A35"/>
              </a:solidFill>
            </a:ln>
          </a:bottom>
        </a:tcBdr>
      </a:tcStyle>
    </a:lastRow>
    <a:firstRow>
      <a:tcTxStyle b="on">
        <a:fontRef idx="minor"/>
        <a:srgbClr val="FFFFFF"/>
      </a:tcTxStyle>
      <a:tcStyle>
        <a:tcBdr>
          <a:top>
            <a:lnRef idx="0">
              <a:scrgbClr r="0" g="0" b="0"/>
            </a:lnRef>
          </a:top>
          <a:bottom>
            <a:lnRef idx="0">
              <a:scrgbClr r="0" g="0" b="0"/>
            </a:lnRef>
          </a:bottom>
        </a:tcBdr>
        <a:fill>
          <a:solidFill>
            <a:srgbClr val="0D54FF"/>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C4C491-CC7E-FE98-2968-9A4C3F3B686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EE58E6DA-5681-C8D6-C949-D9CC524229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AE0A56-85C4-45A0-8D22-946E47E318C3}" type="datetimeFigureOut">
              <a:rPr lang="en-AU" smtClean="0"/>
              <a:t>29/09/2023</a:t>
            </a:fld>
            <a:endParaRPr lang="en-AU"/>
          </a:p>
        </p:txBody>
      </p:sp>
      <p:sp>
        <p:nvSpPr>
          <p:cNvPr id="4" name="Footer Placeholder 3">
            <a:extLst>
              <a:ext uri="{FF2B5EF4-FFF2-40B4-BE49-F238E27FC236}">
                <a16:creationId xmlns:a16="http://schemas.microsoft.com/office/drawing/2014/main" id="{98EB831D-5404-3ED0-301D-5129790E6A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F7B6D20F-9B5B-A999-30E9-E61DD8EF588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66056E-7630-42FA-AB97-41F66182223C}" type="slidenum">
              <a:rPr lang="en-AU" smtClean="0"/>
              <a:t>‹#›</a:t>
            </a:fld>
            <a:endParaRPr lang="en-AU"/>
          </a:p>
        </p:txBody>
      </p:sp>
    </p:spTree>
    <p:extLst>
      <p:ext uri="{BB962C8B-B14F-4D97-AF65-F5344CB8AC3E}">
        <p14:creationId xmlns:p14="http://schemas.microsoft.com/office/powerpoint/2010/main" val="182913594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gif>
</file>

<file path=ppt/media/image13.png>
</file>

<file path=ppt/media/image14.png>
</file>

<file path=ppt/media/image15.png>
</file>

<file path=ppt/media/image16.gif>
</file>

<file path=ppt/media/image17.png>
</file>

<file path=ppt/media/image18.png>
</file>

<file path=ppt/media/image19.png>
</file>

<file path=ppt/media/image2.svg>
</file>

<file path=ppt/media/image20.png>
</file>

<file path=ppt/media/image21.png>
</file>

<file path=ppt/media/image22.png>
</file>

<file path=ppt/media/image23.jpg>
</file>

<file path=ppt/media/image24.jpg>
</file>

<file path=ppt/media/image25.jpg>
</file>

<file path=ppt/media/image26.jpg>
</file>

<file path=ppt/media/image27.jpe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780F6D-BB40-44F0-BB08-8CFA3912DBDD}" type="datetimeFigureOut">
              <a:rPr lang="en-GB" smtClean="0"/>
              <a:t>29/09/2023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17065F-699C-4B04-93B8-E5ADEEF4C151}" type="slidenum">
              <a:rPr lang="en-GB" smtClean="0"/>
              <a:t>‹#›</a:t>
            </a:fld>
            <a:endParaRPr lang="en-GB"/>
          </a:p>
        </p:txBody>
      </p:sp>
    </p:spTree>
    <p:extLst>
      <p:ext uri="{BB962C8B-B14F-4D97-AF65-F5344CB8AC3E}">
        <p14:creationId xmlns:p14="http://schemas.microsoft.com/office/powerpoint/2010/main" val="15629191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Image Full Blee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1FC3FF3-061C-1847-34C4-D7CA4D0AD0A5}"/>
              </a:ext>
            </a:extLst>
          </p:cNvPr>
          <p:cNvSpPr>
            <a:spLocks noGrp="1"/>
          </p:cNvSpPr>
          <p:nvPr>
            <p:ph type="pic" sz="quarter" idx="10" hasCustomPrompt="1"/>
          </p:nvPr>
        </p:nvSpPr>
        <p:spPr>
          <a:xfrm>
            <a:off x="0" y="0"/>
            <a:ext cx="12192000" cy="6858000"/>
          </a:xfrm>
          <a:solidFill>
            <a:srgbClr val="E3E3E3"/>
          </a:solidFill>
        </p:spPr>
        <p:txBody>
          <a:bodyPr lIns="144000" tIns="144000" rIns="144000" bIns="144000"/>
          <a:lstStyle>
            <a:lvl1pPr>
              <a:defRPr>
                <a:solidFill>
                  <a:schemeClr val="tx1"/>
                </a:solidFill>
              </a:defRPr>
            </a:lvl1pPr>
          </a:lstStyle>
          <a:p>
            <a:r>
              <a:rPr lang="en-GB"/>
              <a:t>Click icon to insert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236913"/>
            <a:ext cx="5076826"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bg1"/>
                </a:solidFill>
              </a:defRPr>
            </a:lvl2pPr>
            <a:lvl3pPr marL="0" indent="0">
              <a:lnSpc>
                <a:spcPct val="100000"/>
              </a:lnSpc>
              <a:buNone/>
              <a:defRPr>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43" name="Text Placeholder 42">
            <a:extLst>
              <a:ext uri="{FF2B5EF4-FFF2-40B4-BE49-F238E27FC236}">
                <a16:creationId xmlns:a16="http://schemas.microsoft.com/office/drawing/2014/main" id="{B4A88B0B-9529-EDB9-0228-8641B29F47AB}"/>
              </a:ext>
            </a:extLst>
          </p:cNvPr>
          <p:cNvSpPr>
            <a:spLocks noGrp="1"/>
          </p:cNvSpPr>
          <p:nvPr>
            <p:ph type="body" sz="quarter" idx="17"/>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42" name="Text Placeholder 41">
            <a:extLst>
              <a:ext uri="{FF2B5EF4-FFF2-40B4-BE49-F238E27FC236}">
                <a16:creationId xmlns:a16="http://schemas.microsoft.com/office/drawing/2014/main" id="{29C41F89-C69C-1A97-3C92-CA435A10A0C9}"/>
              </a:ext>
            </a:extLst>
          </p:cNvPr>
          <p:cNvSpPr>
            <a:spLocks noGrp="1"/>
          </p:cNvSpPr>
          <p:nvPr>
            <p:ph type="body" sz="quarter" idx="16"/>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34069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_Solid">
    <p:bg>
      <p:bgPr>
        <a:solidFill>
          <a:schemeClr val="accent1"/>
        </a:solidFill>
        <a:effectLst/>
      </p:bgPr>
    </p:bg>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E330B148-7FE3-C8D2-E381-50D9CF2CE989}"/>
              </a:ext>
            </a:extLst>
          </p:cNvPr>
          <p:cNvSpPr/>
          <p:nvPr userDrawn="1"/>
        </p:nvSpPr>
        <p:spPr>
          <a:xfrm flipH="1" flipV="1">
            <a:off x="2900363" y="-2"/>
            <a:ext cx="9291637" cy="5984875"/>
          </a:xfrm>
          <a:prstGeom prst="round1Rect">
            <a:avLst>
              <a:gd name="adj" fmla="val 2349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2611120"/>
            <a:ext cx="1982787" cy="562270"/>
          </a:xfrm>
        </p:spPr>
        <p:txBody>
          <a:bodyPr>
            <a:spAutoFit/>
          </a:bodyPr>
          <a:lstStyle>
            <a:lvl1pPr>
              <a:defRPr sz="4000">
                <a:solidFill>
                  <a:schemeClr val="bg1"/>
                </a:solidFill>
              </a:defRPr>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lvl1pPr>
              <a:defRPr>
                <a:solidFill>
                  <a:schemeClr val="bg1"/>
                </a:solidFill>
              </a:defRPr>
            </a:lvl1pPr>
          </a:lstStyle>
          <a:p>
            <a:endParaRPr lang="en-GB"/>
          </a:p>
        </p:txBody>
      </p:sp>
      <p:sp>
        <p:nvSpPr>
          <p:cNvPr id="11" name="Text Placeholder 11">
            <a:extLst>
              <a:ext uri="{FF2B5EF4-FFF2-40B4-BE49-F238E27FC236}">
                <a16:creationId xmlns:a16="http://schemas.microsoft.com/office/drawing/2014/main" id="{83B27F83-90C2-3853-E5DB-7CCA50EC34CC}"/>
              </a:ext>
            </a:extLst>
          </p:cNvPr>
          <p:cNvSpPr>
            <a:spLocks noGrp="1"/>
          </p:cNvSpPr>
          <p:nvPr>
            <p:ph type="body" sz="quarter" idx="14" hasCustomPrompt="1"/>
          </p:nvPr>
        </p:nvSpPr>
        <p:spPr>
          <a:xfrm>
            <a:off x="4642305" y="1227653"/>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3" name="Text Placeholder 13">
            <a:extLst>
              <a:ext uri="{FF2B5EF4-FFF2-40B4-BE49-F238E27FC236}">
                <a16:creationId xmlns:a16="http://schemas.microsoft.com/office/drawing/2014/main" id="{E673016D-CEEC-BDDD-19C9-A64AAE8BE2D5}"/>
              </a:ext>
            </a:extLst>
          </p:cNvPr>
          <p:cNvSpPr>
            <a:spLocks noGrp="1"/>
          </p:cNvSpPr>
          <p:nvPr>
            <p:ph type="body" sz="quarter" idx="15" hasCustomPrompt="1"/>
          </p:nvPr>
        </p:nvSpPr>
        <p:spPr>
          <a:xfrm>
            <a:off x="5174115" y="1223752"/>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3" name="Text Placeholder 11">
            <a:extLst>
              <a:ext uri="{FF2B5EF4-FFF2-40B4-BE49-F238E27FC236}">
                <a16:creationId xmlns:a16="http://schemas.microsoft.com/office/drawing/2014/main" id="{977F395B-2E79-E060-45FC-E5B13D82D003}"/>
              </a:ext>
            </a:extLst>
          </p:cNvPr>
          <p:cNvSpPr>
            <a:spLocks noGrp="1"/>
          </p:cNvSpPr>
          <p:nvPr>
            <p:ph type="body" sz="quarter" idx="16" hasCustomPrompt="1"/>
          </p:nvPr>
        </p:nvSpPr>
        <p:spPr>
          <a:xfrm>
            <a:off x="4642305" y="2068890"/>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24" name="Text Placeholder 13">
            <a:extLst>
              <a:ext uri="{FF2B5EF4-FFF2-40B4-BE49-F238E27FC236}">
                <a16:creationId xmlns:a16="http://schemas.microsoft.com/office/drawing/2014/main" id="{FF5475A3-8DB1-5F55-5C21-8EE21AF2ED60}"/>
              </a:ext>
            </a:extLst>
          </p:cNvPr>
          <p:cNvSpPr>
            <a:spLocks noGrp="1"/>
          </p:cNvSpPr>
          <p:nvPr>
            <p:ph type="body" sz="quarter" idx="17" hasCustomPrompt="1"/>
          </p:nvPr>
        </p:nvSpPr>
        <p:spPr>
          <a:xfrm>
            <a:off x="5174115" y="2072609"/>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5" name="Text Placeholder 11">
            <a:extLst>
              <a:ext uri="{FF2B5EF4-FFF2-40B4-BE49-F238E27FC236}">
                <a16:creationId xmlns:a16="http://schemas.microsoft.com/office/drawing/2014/main" id="{AF9AF3DE-1C43-B899-906B-F84788F42A9D}"/>
              </a:ext>
            </a:extLst>
          </p:cNvPr>
          <p:cNvSpPr>
            <a:spLocks noGrp="1"/>
          </p:cNvSpPr>
          <p:nvPr>
            <p:ph type="body" sz="quarter" idx="18" hasCustomPrompt="1"/>
          </p:nvPr>
        </p:nvSpPr>
        <p:spPr>
          <a:xfrm>
            <a:off x="4642305" y="2910127"/>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26" name="Text Placeholder 13">
            <a:extLst>
              <a:ext uri="{FF2B5EF4-FFF2-40B4-BE49-F238E27FC236}">
                <a16:creationId xmlns:a16="http://schemas.microsoft.com/office/drawing/2014/main" id="{A10D9AE8-0051-A5B3-8647-CA4856237156}"/>
              </a:ext>
            </a:extLst>
          </p:cNvPr>
          <p:cNvSpPr>
            <a:spLocks noGrp="1"/>
          </p:cNvSpPr>
          <p:nvPr>
            <p:ph type="body" sz="quarter" idx="19" hasCustomPrompt="1"/>
          </p:nvPr>
        </p:nvSpPr>
        <p:spPr>
          <a:xfrm>
            <a:off x="5174115" y="2913846"/>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7" name="Text Placeholder 11">
            <a:extLst>
              <a:ext uri="{FF2B5EF4-FFF2-40B4-BE49-F238E27FC236}">
                <a16:creationId xmlns:a16="http://schemas.microsoft.com/office/drawing/2014/main" id="{BFE9A1CA-EBC1-FA31-1B7D-863B43F0CF9B}"/>
              </a:ext>
            </a:extLst>
          </p:cNvPr>
          <p:cNvSpPr>
            <a:spLocks noGrp="1"/>
          </p:cNvSpPr>
          <p:nvPr>
            <p:ph type="body" sz="quarter" idx="20" hasCustomPrompt="1"/>
          </p:nvPr>
        </p:nvSpPr>
        <p:spPr>
          <a:xfrm>
            <a:off x="4642305" y="3751364"/>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8" name="Text Placeholder 13">
            <a:extLst>
              <a:ext uri="{FF2B5EF4-FFF2-40B4-BE49-F238E27FC236}">
                <a16:creationId xmlns:a16="http://schemas.microsoft.com/office/drawing/2014/main" id="{F7BE2953-4136-7C8A-1A7E-2F1342BD39FB}"/>
              </a:ext>
            </a:extLst>
          </p:cNvPr>
          <p:cNvSpPr>
            <a:spLocks noGrp="1"/>
          </p:cNvSpPr>
          <p:nvPr>
            <p:ph type="body" sz="quarter" idx="21" hasCustomPrompt="1"/>
          </p:nvPr>
        </p:nvSpPr>
        <p:spPr>
          <a:xfrm>
            <a:off x="5174115" y="3755083"/>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9" name="Text Placeholder 11">
            <a:extLst>
              <a:ext uri="{FF2B5EF4-FFF2-40B4-BE49-F238E27FC236}">
                <a16:creationId xmlns:a16="http://schemas.microsoft.com/office/drawing/2014/main" id="{DFFEC545-D02E-366E-B88D-83A9749AAC4B}"/>
              </a:ext>
            </a:extLst>
          </p:cNvPr>
          <p:cNvSpPr>
            <a:spLocks noGrp="1"/>
          </p:cNvSpPr>
          <p:nvPr>
            <p:ph type="body" sz="quarter" idx="22" hasCustomPrompt="1"/>
          </p:nvPr>
        </p:nvSpPr>
        <p:spPr>
          <a:xfrm>
            <a:off x="4642305" y="4592601"/>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30" name="Text Placeholder 13">
            <a:extLst>
              <a:ext uri="{FF2B5EF4-FFF2-40B4-BE49-F238E27FC236}">
                <a16:creationId xmlns:a16="http://schemas.microsoft.com/office/drawing/2014/main" id="{DB0416EE-8B2C-B8D6-26CD-9B5385AF94E7}"/>
              </a:ext>
            </a:extLst>
          </p:cNvPr>
          <p:cNvSpPr>
            <a:spLocks noGrp="1"/>
          </p:cNvSpPr>
          <p:nvPr>
            <p:ph type="body" sz="quarter" idx="23" hasCustomPrompt="1"/>
          </p:nvPr>
        </p:nvSpPr>
        <p:spPr>
          <a:xfrm>
            <a:off x="5174115" y="4596320"/>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pic>
        <p:nvPicPr>
          <p:cNvPr id="6" name="Graphic 5">
            <a:extLst>
              <a:ext uri="{FF2B5EF4-FFF2-40B4-BE49-F238E27FC236}">
                <a16:creationId xmlns:a16="http://schemas.microsoft.com/office/drawing/2014/main" id="{F984FC46-5187-CF27-B23E-5FA6CDDB4FC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4300" y="477837"/>
            <a:ext cx="1438274" cy="395239"/>
          </a:xfrm>
          <a:prstGeom prst="rect">
            <a:avLst/>
          </a:prstGeom>
        </p:spPr>
      </p:pic>
    </p:spTree>
    <p:extLst>
      <p:ext uri="{BB962C8B-B14F-4D97-AF65-F5344CB8AC3E}">
        <p14:creationId xmlns:p14="http://schemas.microsoft.com/office/powerpoint/2010/main" val="2101061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 CTA">
    <p:bg>
      <p:bgPr>
        <a:solidFill>
          <a:schemeClr val="tx2"/>
        </a:solidFill>
        <a:effectLst/>
      </p:bgPr>
    </p:bg>
    <p:spTree>
      <p:nvGrpSpPr>
        <p:cNvPr id="1" name=""/>
        <p:cNvGrpSpPr/>
        <p:nvPr/>
      </p:nvGrpSpPr>
      <p:grpSpPr>
        <a:xfrm>
          <a:off x="0" y="0"/>
          <a:ext cx="0" cy="0"/>
          <a:chOff x="0" y="0"/>
          <a:chExt cx="0" cy="0"/>
        </a:xfrm>
      </p:grpSpPr>
      <p:sp>
        <p:nvSpPr>
          <p:cNvPr id="10" name="Rectangle: Single Corner Rounded 9">
            <a:extLst>
              <a:ext uri="{FF2B5EF4-FFF2-40B4-BE49-F238E27FC236}">
                <a16:creationId xmlns:a16="http://schemas.microsoft.com/office/drawing/2014/main" id="{AE6B6E7A-5E5F-9AF8-D723-E2B9C8926927}"/>
              </a:ext>
            </a:extLst>
          </p:cNvPr>
          <p:cNvSpPr/>
          <p:nvPr userDrawn="1"/>
        </p:nvSpPr>
        <p:spPr>
          <a:xfrm flipH="1">
            <a:off x="4443413" y="1462019"/>
            <a:ext cx="7748587" cy="5395981"/>
          </a:xfrm>
          <a:prstGeom prst="round1Rect">
            <a:avLst>
              <a:gd name="adj" fmla="val 245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C84FBB36-C05C-F406-3C5B-A01B0E7404D0}"/>
              </a:ext>
            </a:extLst>
          </p:cNvPr>
          <p:cNvSpPr>
            <a:spLocks noGrp="1"/>
          </p:cNvSpPr>
          <p:nvPr>
            <p:ph type="title" hasCustomPrompt="1"/>
          </p:nvPr>
        </p:nvSpPr>
        <p:spPr>
          <a:xfrm>
            <a:off x="477838" y="3166736"/>
            <a:ext cx="3744000" cy="647037"/>
          </a:xfrm>
        </p:spPr>
        <p:txBody>
          <a:bodyPr anchor="b" anchorCtr="0">
            <a:spAutoFit/>
          </a:bodyPr>
          <a:lstStyle>
            <a:lvl1pPr>
              <a:lnSpc>
                <a:spcPct val="85000"/>
              </a:lnSpc>
              <a:defRPr sz="4800">
                <a:solidFill>
                  <a:schemeClr val="tx1"/>
                </a:solidFill>
              </a:defRPr>
            </a:lvl1pPr>
          </a:lstStyle>
          <a:p>
            <a:r>
              <a:rPr lang="en-US"/>
              <a:t>Thank you</a:t>
            </a:r>
            <a:endParaRPr lang="en-GB"/>
          </a:p>
        </p:txBody>
      </p:sp>
      <p:sp>
        <p:nvSpPr>
          <p:cNvPr id="17" name="Text Placeholder 16">
            <a:extLst>
              <a:ext uri="{FF2B5EF4-FFF2-40B4-BE49-F238E27FC236}">
                <a16:creationId xmlns:a16="http://schemas.microsoft.com/office/drawing/2014/main" id="{9EF83973-47B8-521B-F1E1-29F21F8846F0}"/>
              </a:ext>
            </a:extLst>
          </p:cNvPr>
          <p:cNvSpPr>
            <a:spLocks noGrp="1"/>
          </p:cNvSpPr>
          <p:nvPr userDrawn="1">
            <p:ph type="body" sz="quarter" idx="10" hasCustomPrompt="1"/>
          </p:nvPr>
        </p:nvSpPr>
        <p:spPr>
          <a:xfrm>
            <a:off x="6103938" y="3054649"/>
            <a:ext cx="2404269" cy="594000"/>
          </a:xfrm>
          <a:prstGeom prst="roundRect">
            <a:avLst>
              <a:gd name="adj" fmla="val 50000"/>
            </a:avLst>
          </a:prstGeom>
          <a:solidFill>
            <a:srgbClr val="6CC8FE"/>
          </a:solidFill>
        </p:spPr>
        <p:txBody>
          <a:bodyPr anchor="ctr" anchorCtr="0"/>
          <a:lstStyle>
            <a:lvl1pPr algn="ctr">
              <a:lnSpc>
                <a:spcPct val="100000"/>
              </a:lnSpc>
              <a:spcBef>
                <a:spcPts val="0"/>
              </a:spcBef>
              <a:spcAft>
                <a:spcPts val="0"/>
              </a:spcAft>
              <a:defRPr sz="2400">
                <a:solidFill>
                  <a:schemeClr val="tx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Find out more</a:t>
            </a:r>
          </a:p>
        </p:txBody>
      </p:sp>
      <p:sp>
        <p:nvSpPr>
          <p:cNvPr id="20" name="Text Placeholder 18">
            <a:extLst>
              <a:ext uri="{FF2B5EF4-FFF2-40B4-BE49-F238E27FC236}">
                <a16:creationId xmlns:a16="http://schemas.microsoft.com/office/drawing/2014/main" id="{5FC08E95-BD60-7AE8-65C5-F50484E8F0FF}"/>
              </a:ext>
            </a:extLst>
          </p:cNvPr>
          <p:cNvSpPr>
            <a:spLocks noGrp="1"/>
          </p:cNvSpPr>
          <p:nvPr userDrawn="1">
            <p:ph type="body" sz="quarter" idx="12" hasCustomPrompt="1"/>
          </p:nvPr>
        </p:nvSpPr>
        <p:spPr>
          <a:xfrm>
            <a:off x="6559032" y="4880293"/>
            <a:ext cx="2489464" cy="420500"/>
          </a:xfrm>
        </p:spPr>
        <p:txBody>
          <a:bodyPr wrap="none">
            <a:spAutoFit/>
          </a:bodyPr>
          <a:lstStyle>
            <a:lvl1pPr>
              <a:lnSpc>
                <a:spcPct val="120000"/>
              </a:lnSpc>
              <a:spcBef>
                <a:spcPts val="0"/>
              </a:spcBef>
              <a:spcAft>
                <a:spcPts val="0"/>
              </a:spcAft>
              <a:defRPr sz="2400">
                <a:solidFill>
                  <a:schemeClr val="bg2"/>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search term</a:t>
            </a:r>
          </a:p>
        </p:txBody>
      </p:sp>
      <p:sp>
        <p:nvSpPr>
          <p:cNvPr id="24" name="Media Placeholder 23">
            <a:extLst>
              <a:ext uri="{FF2B5EF4-FFF2-40B4-BE49-F238E27FC236}">
                <a16:creationId xmlns:a16="http://schemas.microsoft.com/office/drawing/2014/main" id="{CF4F750D-BE90-0C52-8E43-A4F6D89E11A3}"/>
              </a:ext>
            </a:extLst>
          </p:cNvPr>
          <p:cNvSpPr>
            <a:spLocks noGrp="1"/>
          </p:cNvSpPr>
          <p:nvPr>
            <p:ph type="media" sz="quarter" idx="13"/>
          </p:nvPr>
        </p:nvSpPr>
        <p:spPr>
          <a:xfrm>
            <a:off x="6103938" y="4928877"/>
            <a:ext cx="323333" cy="323332"/>
          </a:xfrm>
          <a:custGeom>
            <a:avLst/>
            <a:gdLst>
              <a:gd name="connsiteX0" fmla="*/ 128442 w 323333"/>
              <a:gd name="connsiteY0" fmla="*/ 27467 h 323332"/>
              <a:gd name="connsiteX1" fmla="*/ 27468 w 323333"/>
              <a:gd name="connsiteY1" fmla="*/ 128441 h 323332"/>
              <a:gd name="connsiteX2" fmla="*/ 128442 w 323333"/>
              <a:gd name="connsiteY2" fmla="*/ 229416 h 323332"/>
              <a:gd name="connsiteX3" fmla="*/ 229417 w 323333"/>
              <a:gd name="connsiteY3" fmla="*/ 128441 h 323332"/>
              <a:gd name="connsiteX4" fmla="*/ 128442 w 323333"/>
              <a:gd name="connsiteY4" fmla="*/ 27467 h 323332"/>
              <a:gd name="connsiteX5" fmla="*/ 113896 w 323333"/>
              <a:gd name="connsiteY5" fmla="*/ 803 h 323332"/>
              <a:gd name="connsiteX6" fmla="*/ 208145 w 323333"/>
              <a:gd name="connsiteY6" fmla="*/ 28012 h 323332"/>
              <a:gd name="connsiteX7" fmla="*/ 228339 w 323333"/>
              <a:gd name="connsiteY7" fmla="*/ 208144 h 323332"/>
              <a:gd name="connsiteX8" fmla="*/ 319755 w 323333"/>
              <a:gd name="connsiteY8" fmla="*/ 299425 h 323332"/>
              <a:gd name="connsiteX9" fmla="*/ 319755 w 323333"/>
              <a:gd name="connsiteY9" fmla="*/ 318428 h 323332"/>
              <a:gd name="connsiteX10" fmla="*/ 299425 w 323333"/>
              <a:gd name="connsiteY10" fmla="*/ 319754 h 323332"/>
              <a:gd name="connsiteX11" fmla="*/ 208145 w 323333"/>
              <a:gd name="connsiteY11" fmla="*/ 228339 h 323332"/>
              <a:gd name="connsiteX12" fmla="*/ 48208 w 323333"/>
              <a:gd name="connsiteY12" fmla="*/ 228339 h 323332"/>
              <a:gd name="connsiteX13" fmla="*/ 28013 w 323333"/>
              <a:gd name="connsiteY13" fmla="*/ 48207 h 323332"/>
              <a:gd name="connsiteX14" fmla="*/ 113896 w 323333"/>
              <a:gd name="connsiteY14" fmla="*/ 803 h 323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3333" h="323332">
                <a:moveTo>
                  <a:pt x="128442" y="27467"/>
                </a:moveTo>
                <a:cubicBezTo>
                  <a:pt x="72675" y="27467"/>
                  <a:pt x="27468" y="72675"/>
                  <a:pt x="27468" y="128441"/>
                </a:cubicBezTo>
                <a:cubicBezTo>
                  <a:pt x="27468" y="184208"/>
                  <a:pt x="72675" y="229416"/>
                  <a:pt x="128442" y="229416"/>
                </a:cubicBezTo>
                <a:cubicBezTo>
                  <a:pt x="184209" y="229416"/>
                  <a:pt x="229417" y="184208"/>
                  <a:pt x="229417" y="128441"/>
                </a:cubicBezTo>
                <a:cubicBezTo>
                  <a:pt x="229417" y="72675"/>
                  <a:pt x="184209" y="27467"/>
                  <a:pt x="128442" y="27467"/>
                </a:cubicBezTo>
                <a:close/>
                <a:moveTo>
                  <a:pt x="113896" y="803"/>
                </a:moveTo>
                <a:cubicBezTo>
                  <a:pt x="146494" y="-2852"/>
                  <a:pt x="180486" y="5929"/>
                  <a:pt x="208145" y="28012"/>
                </a:cubicBezTo>
                <a:cubicBezTo>
                  <a:pt x="263463" y="72178"/>
                  <a:pt x="272505" y="152825"/>
                  <a:pt x="228339" y="208144"/>
                </a:cubicBezTo>
                <a:lnTo>
                  <a:pt x="319755" y="299425"/>
                </a:lnTo>
                <a:cubicBezTo>
                  <a:pt x="324526" y="304861"/>
                  <a:pt x="324526" y="312992"/>
                  <a:pt x="319755" y="318428"/>
                </a:cubicBezTo>
                <a:cubicBezTo>
                  <a:pt x="314508" y="324408"/>
                  <a:pt x="305406" y="325002"/>
                  <a:pt x="299425" y="319754"/>
                </a:cubicBezTo>
                <a:lnTo>
                  <a:pt x="208145" y="228339"/>
                </a:lnTo>
                <a:cubicBezTo>
                  <a:pt x="161372" y="265681"/>
                  <a:pt x="94981" y="265681"/>
                  <a:pt x="48208" y="228339"/>
                </a:cubicBezTo>
                <a:cubicBezTo>
                  <a:pt x="-7111" y="184173"/>
                  <a:pt x="-16153" y="103526"/>
                  <a:pt x="28013" y="48207"/>
                </a:cubicBezTo>
                <a:cubicBezTo>
                  <a:pt x="50096" y="20548"/>
                  <a:pt x="81299" y="4458"/>
                  <a:pt x="113896" y="803"/>
                </a:cubicBezTo>
                <a:close/>
              </a:path>
            </a:pathLst>
          </a:custGeom>
          <a:solidFill>
            <a:schemeClr val="tx1"/>
          </a:solidFill>
        </p:spPr>
        <p:txBody>
          <a:bodyPr wrap="square">
            <a:noAutofit/>
          </a:bodyPr>
          <a:lstStyle>
            <a:lvl1pPr>
              <a:defRPr sz="600">
                <a:noFill/>
              </a:defRPr>
            </a:lvl1pPr>
          </a:lstStyle>
          <a:p>
            <a:endParaRPr lang="en-GB"/>
          </a:p>
        </p:txBody>
      </p:sp>
      <p:sp>
        <p:nvSpPr>
          <p:cNvPr id="4" name="Text Placeholder 29">
            <a:extLst>
              <a:ext uri="{FF2B5EF4-FFF2-40B4-BE49-F238E27FC236}">
                <a16:creationId xmlns:a16="http://schemas.microsoft.com/office/drawing/2014/main" id="{2B2E957D-DEA2-F1E7-2613-B2328C4C4B75}"/>
              </a:ext>
            </a:extLst>
          </p:cNvPr>
          <p:cNvSpPr>
            <a:spLocks noGrp="1"/>
          </p:cNvSpPr>
          <p:nvPr>
            <p:ph type="body" sz="quarter" idx="15" hasCustomPrompt="1"/>
          </p:nvPr>
        </p:nvSpPr>
        <p:spPr>
          <a:xfrm>
            <a:off x="6103938" y="4054443"/>
            <a:ext cx="2552400" cy="421200"/>
          </a:xfrm>
          <a:solidFill>
            <a:schemeClr val="accent2"/>
          </a:solidFill>
          <a:effectLst>
            <a:outerShdw dist="12700" dir="5400000" algn="t" rotWithShape="0">
              <a:schemeClr val="tx1"/>
            </a:outerShdw>
          </a:effectLst>
        </p:spPr>
        <p:txBody>
          <a:bodyPr/>
          <a:lstStyle>
            <a:lvl1pPr>
              <a:lnSpc>
                <a:spcPct val="120000"/>
              </a:lnSpc>
              <a:spcBef>
                <a:spcPts val="0"/>
              </a:spcBef>
              <a:spcAft>
                <a:spcPts val="0"/>
              </a:spcAft>
              <a:defRPr sz="2400">
                <a:solidFill>
                  <a:schemeClr val="bg2"/>
                </a:solidFill>
                <a:latin typeface="+mj-lt"/>
              </a:defRPr>
            </a:lvl1pPr>
          </a:lstStyle>
          <a:p>
            <a:pPr lvl="0"/>
            <a:r>
              <a:rPr lang="en-US"/>
              <a:t>Insert link</a:t>
            </a:r>
          </a:p>
        </p:txBody>
      </p:sp>
    </p:spTree>
    <p:extLst>
      <p:ext uri="{BB962C8B-B14F-4D97-AF65-F5344CB8AC3E}">
        <p14:creationId xmlns:p14="http://schemas.microsoft.com/office/powerpoint/2010/main" val="278511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248F2E2-9837-2CA7-9EA7-840312A3D247}"/>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B00BFC90-C86D-E8D7-4938-C57A062951C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E0D9B8DE-4B5E-FACA-BB6A-DCC0A905ED72}"/>
              </a:ext>
            </a:extLst>
          </p:cNvPr>
          <p:cNvSpPr>
            <a:spLocks noGrp="1"/>
          </p:cNvSpPr>
          <p:nvPr>
            <p:ph type="dt" sz="half" idx="12"/>
          </p:nvPr>
        </p:nvSpPr>
        <p:spPr/>
        <p:txBody>
          <a:bodyPr/>
          <a:lstStyle/>
          <a:p>
            <a:endParaRPr lang="en-GB"/>
          </a:p>
        </p:txBody>
      </p:sp>
      <p:sp>
        <p:nvSpPr>
          <p:cNvPr id="6" name="Text Placeholder 6">
            <a:extLst>
              <a:ext uri="{FF2B5EF4-FFF2-40B4-BE49-F238E27FC236}">
                <a16:creationId xmlns:a16="http://schemas.microsoft.com/office/drawing/2014/main" id="{B53551F0-E65A-F602-C51B-A2D76F0F58EB}"/>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Tree>
    <p:extLst>
      <p:ext uri="{BB962C8B-B14F-4D97-AF65-F5344CB8AC3E}">
        <p14:creationId xmlns:p14="http://schemas.microsoft.com/office/powerpoint/2010/main" val="4154373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DBCD0AC-A4BA-95A9-A57F-08266D4D63A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AF8290AF-3886-A5A1-445A-051BE37AF01D}"/>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DC0F2099-6B79-31FE-80CD-E08A43289201}"/>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2319598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130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11234737"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77525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528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6426200" y="1657350"/>
            <a:ext cx="5284788"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943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1/3, 2/3 Column Content">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0E9E30E-0A1A-82DE-4334-96CE8E6CDC92}"/>
              </a:ext>
            </a:extLst>
          </p:cNvPr>
          <p:cNvSpPr/>
          <p:nvPr userDrawn="1"/>
        </p:nvSpPr>
        <p:spPr>
          <a:xfrm flipH="1">
            <a:off x="4443413" y="1462088"/>
            <a:ext cx="7761287" cy="5395912"/>
          </a:xfrm>
          <a:custGeom>
            <a:avLst/>
            <a:gdLst>
              <a:gd name="connsiteX0" fmla="*/ 7172539 w 7761287"/>
              <a:gd name="connsiteY0" fmla="*/ 0 h 5395912"/>
              <a:gd name="connsiteX1" fmla="*/ 0 w 7761287"/>
              <a:gd name="connsiteY1" fmla="*/ 0 h 5395912"/>
              <a:gd name="connsiteX2" fmla="*/ 0 w 7761287"/>
              <a:gd name="connsiteY2" fmla="*/ 5395912 h 5395912"/>
              <a:gd name="connsiteX3" fmla="*/ 7761287 w 7761287"/>
              <a:gd name="connsiteY3" fmla="*/ 5395912 h 5395912"/>
              <a:gd name="connsiteX4" fmla="*/ 7761287 w 7761287"/>
              <a:gd name="connsiteY4" fmla="*/ 588748 h 5395912"/>
              <a:gd name="connsiteX5" fmla="*/ 7172539 w 7761287"/>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1287" h="5395912">
                <a:moveTo>
                  <a:pt x="7172539" y="0"/>
                </a:moveTo>
                <a:lnTo>
                  <a:pt x="0" y="0"/>
                </a:lnTo>
                <a:lnTo>
                  <a:pt x="0" y="5395912"/>
                </a:lnTo>
                <a:lnTo>
                  <a:pt x="7761287" y="5395912"/>
                </a:lnTo>
                <a:lnTo>
                  <a:pt x="7761287" y="588748"/>
                </a:lnTo>
                <a:cubicBezTo>
                  <a:pt x="7761287" y="263591"/>
                  <a:pt x="7497696" y="0"/>
                  <a:pt x="717253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2266244"/>
            <a:ext cx="3524400" cy="3718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5095456" y="2266244"/>
            <a:ext cx="6609600" cy="3718800"/>
          </a:xfrm>
        </p:spPr>
        <p:txBody>
          <a:bodyPr/>
          <a:lstStyle>
            <a:lvl1pPr>
              <a:defRPr>
                <a:solidFill>
                  <a:schemeClr val="accent3"/>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02927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1/3 Content, 2/3 Image">
    <p:bg>
      <p:bgPr>
        <a:solidFill>
          <a:schemeClr val="tx2"/>
        </a:solidFill>
        <a:effectLst/>
      </p:bgPr>
    </p:bg>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59BD31C9-70A9-6804-6C42-2F8AED502410}"/>
              </a:ext>
            </a:extLst>
          </p:cNvPr>
          <p:cNvSpPr>
            <a:spLocks noGrp="1"/>
          </p:cNvSpPr>
          <p:nvPr>
            <p:ph type="pic" sz="quarter" idx="15" hasCustomPrompt="1"/>
          </p:nvPr>
        </p:nvSpPr>
        <p:spPr>
          <a:xfrm>
            <a:off x="0" y="0"/>
            <a:ext cx="6645275" cy="6858000"/>
          </a:xfrm>
          <a:prstGeom prst="round1Rect">
            <a:avLst>
              <a:gd name="adj" fmla="val 8586"/>
            </a:avLst>
          </a:prstGeom>
          <a:solidFill>
            <a:srgbClr val="E3E3E3"/>
          </a:solidFill>
        </p:spPr>
        <p:txBody>
          <a:bodyPr lIns="144000" tIns="144000" rIns="144000" bIns="144000"/>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tx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7104063" y="1462088"/>
            <a:ext cx="4608512" cy="787400"/>
          </a:xfrm>
        </p:spPr>
        <p:txBody>
          <a:bodyPr anchor="b" anchorCtr="0"/>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7086600" y="2641600"/>
            <a:ext cx="4613025" cy="334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63982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3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330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4442619" y="1657350"/>
            <a:ext cx="3304800"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7">
            <a:extLst>
              <a:ext uri="{FF2B5EF4-FFF2-40B4-BE49-F238E27FC236}">
                <a16:creationId xmlns:a16="http://schemas.microsoft.com/office/drawing/2014/main" id="{27F6510E-9D94-26ED-4304-A6EBD633E028}"/>
              </a:ext>
            </a:extLst>
          </p:cNvPr>
          <p:cNvSpPr>
            <a:spLocks noGrp="1"/>
          </p:cNvSpPr>
          <p:nvPr>
            <p:ph sz="quarter" idx="16"/>
          </p:nvPr>
        </p:nvSpPr>
        <p:spPr>
          <a:xfrm>
            <a:off x="8407400" y="1657350"/>
            <a:ext cx="3305175"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15934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Image, 2x Text w/ Icon">
    <p:bg>
      <p:bgPr>
        <a:solidFill>
          <a:schemeClr val="tx2"/>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0">
            <a:extLst>
              <a:ext uri="{FF2B5EF4-FFF2-40B4-BE49-F238E27FC236}">
                <a16:creationId xmlns:a16="http://schemas.microsoft.com/office/drawing/2014/main" id="{D025B142-02D4-1CCD-2F25-A071A03A2602}"/>
              </a:ext>
            </a:extLst>
          </p:cNvPr>
          <p:cNvSpPr>
            <a:spLocks noGrp="1"/>
          </p:cNvSpPr>
          <p:nvPr>
            <p:ph type="pic" sz="quarter" idx="16" hasCustomPrompt="1"/>
          </p:nvPr>
        </p:nvSpPr>
        <p:spPr>
          <a:xfrm>
            <a:off x="7967661" y="-1"/>
            <a:ext cx="4224337" cy="5984876"/>
          </a:xfrm>
          <a:custGeom>
            <a:avLst/>
            <a:gdLst>
              <a:gd name="connsiteX0" fmla="*/ 1 w 4224337"/>
              <a:gd name="connsiteY0" fmla="*/ 0 h 5984876"/>
              <a:gd name="connsiteX1" fmla="*/ 4224337 w 4224337"/>
              <a:gd name="connsiteY1" fmla="*/ 0 h 5984876"/>
              <a:gd name="connsiteX2" fmla="*/ 4224337 w 4224337"/>
              <a:gd name="connsiteY2" fmla="*/ 3961888 h 5984876"/>
              <a:gd name="connsiteX3" fmla="*/ 4224336 w 4224337"/>
              <a:gd name="connsiteY3" fmla="*/ 3961888 h 5984876"/>
              <a:gd name="connsiteX4" fmla="*/ 4224336 w 4224337"/>
              <a:gd name="connsiteY4" fmla="*/ 5984876 h 5984876"/>
              <a:gd name="connsiteX5" fmla="*/ 405752 w 4224337"/>
              <a:gd name="connsiteY5" fmla="*/ 5984876 h 5984876"/>
              <a:gd name="connsiteX6" fmla="*/ 0 w 4224337"/>
              <a:gd name="connsiteY6" fmla="*/ 5579124 h 5984876"/>
              <a:gd name="connsiteX7" fmla="*/ 0 w 4224337"/>
              <a:gd name="connsiteY7" fmla="*/ 3472324 h 5984876"/>
              <a:gd name="connsiteX8" fmla="*/ 1 w 4224337"/>
              <a:gd name="connsiteY8" fmla="*/ 3472324 h 59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337" h="5984876">
                <a:moveTo>
                  <a:pt x="1" y="0"/>
                </a:moveTo>
                <a:lnTo>
                  <a:pt x="4224337" y="0"/>
                </a:lnTo>
                <a:lnTo>
                  <a:pt x="4224337" y="3961888"/>
                </a:lnTo>
                <a:lnTo>
                  <a:pt x="4224336" y="3961888"/>
                </a:lnTo>
                <a:lnTo>
                  <a:pt x="4224336" y="5984876"/>
                </a:lnTo>
                <a:lnTo>
                  <a:pt x="405752" y="5984876"/>
                </a:lnTo>
                <a:cubicBezTo>
                  <a:pt x="181661" y="5984876"/>
                  <a:pt x="0" y="5803215"/>
                  <a:pt x="0" y="5579124"/>
                </a:cubicBezTo>
                <a:lnTo>
                  <a:pt x="0" y="3472324"/>
                </a:lnTo>
                <a:lnTo>
                  <a:pt x="1" y="3472324"/>
                </a:lnTo>
                <a:close/>
              </a:path>
            </a:pathLst>
          </a:custGeom>
          <a:solidFill>
            <a:srgbClr val="E3E3E3"/>
          </a:solidFill>
        </p:spPr>
        <p:txBody>
          <a:bodyPr wrap="square" lIns="144000" tIns="1080000" rIns="144000" bIns="144000">
            <a:noAutofit/>
          </a:bodyPr>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6829200"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442619"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24" name="Text Placeholder 23">
            <a:extLst>
              <a:ext uri="{FF2B5EF4-FFF2-40B4-BE49-F238E27FC236}">
                <a16:creationId xmlns:a16="http://schemas.microsoft.com/office/drawing/2014/main" id="{CC3D1CEC-B943-8A35-203F-363A97C7DD73}"/>
              </a:ext>
            </a:extLst>
          </p:cNvPr>
          <p:cNvSpPr>
            <a:spLocks noGrp="1"/>
          </p:cNvSpPr>
          <p:nvPr>
            <p:ph type="body" sz="quarter" idx="19"/>
          </p:nvPr>
        </p:nvSpPr>
        <p:spPr>
          <a:xfrm>
            <a:off x="477838" y="3035299"/>
            <a:ext cx="3305175"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6" name="Text Placeholder 25">
            <a:extLst>
              <a:ext uri="{FF2B5EF4-FFF2-40B4-BE49-F238E27FC236}">
                <a16:creationId xmlns:a16="http://schemas.microsoft.com/office/drawing/2014/main" id="{56D8A572-78B0-9A80-6253-3C2DA5A168F8}"/>
              </a:ext>
            </a:extLst>
          </p:cNvPr>
          <p:cNvSpPr>
            <a:spLocks noGrp="1"/>
          </p:cNvSpPr>
          <p:nvPr>
            <p:ph type="body" sz="quarter" idx="20"/>
          </p:nvPr>
        </p:nvSpPr>
        <p:spPr>
          <a:xfrm>
            <a:off x="4442619" y="3035299"/>
            <a:ext cx="3304800"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Text Placeholder 7">
            <a:extLst>
              <a:ext uri="{FF2B5EF4-FFF2-40B4-BE49-F238E27FC236}">
                <a16:creationId xmlns:a16="http://schemas.microsoft.com/office/drawing/2014/main" id="{E62BEFCE-660C-9FAC-8281-A9B4280F89F4}"/>
              </a:ext>
            </a:extLst>
          </p:cNvPr>
          <p:cNvSpPr>
            <a:spLocks noGrp="1"/>
          </p:cNvSpPr>
          <p:nvPr>
            <p:ph type="body" sz="quarter" idx="21"/>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9" name="Text Placeholder 8">
            <a:extLst>
              <a:ext uri="{FF2B5EF4-FFF2-40B4-BE49-F238E27FC236}">
                <a16:creationId xmlns:a16="http://schemas.microsoft.com/office/drawing/2014/main" id="{888B1962-06E1-ABBB-847B-37F63EC905DE}"/>
              </a:ext>
            </a:extLst>
          </p:cNvPr>
          <p:cNvSpPr>
            <a:spLocks noGrp="1"/>
          </p:cNvSpPr>
          <p:nvPr>
            <p:ph type="body" sz="quarter" idx="22"/>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2099806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3x Text w/ Icon">
    <p:bg>
      <p:bgPr>
        <a:solidFill>
          <a:schemeClr val="tx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1144F5EC-AB08-1873-9F90-0B3D0B091A10}"/>
              </a:ext>
            </a:extLst>
          </p:cNvPr>
          <p:cNvSpPr/>
          <p:nvPr userDrawn="1"/>
        </p:nvSpPr>
        <p:spPr>
          <a:xfrm flipV="1">
            <a:off x="0" y="-2"/>
            <a:ext cx="9963150" cy="3232152"/>
          </a:xfrm>
          <a:custGeom>
            <a:avLst/>
            <a:gdLst>
              <a:gd name="connsiteX0" fmla="*/ 0 w 9963150"/>
              <a:gd name="connsiteY0" fmla="*/ 3232152 h 3232152"/>
              <a:gd name="connsiteX1" fmla="*/ 9963150 w 9963150"/>
              <a:gd name="connsiteY1" fmla="*/ 3232152 h 3232152"/>
              <a:gd name="connsiteX2" fmla="*/ 9963150 w 9963150"/>
              <a:gd name="connsiteY2" fmla="*/ 540998 h 3232152"/>
              <a:gd name="connsiteX3" fmla="*/ 9422152 w 9963150"/>
              <a:gd name="connsiteY3" fmla="*/ 0 h 3232152"/>
              <a:gd name="connsiteX4" fmla="*/ 0 w 9963150"/>
              <a:gd name="connsiteY4" fmla="*/ 0 h 3232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3150" h="3232152">
                <a:moveTo>
                  <a:pt x="0" y="3232152"/>
                </a:moveTo>
                <a:lnTo>
                  <a:pt x="9963150" y="3232152"/>
                </a:lnTo>
                <a:lnTo>
                  <a:pt x="9963150" y="540998"/>
                </a:lnTo>
                <a:cubicBezTo>
                  <a:pt x="9963150" y="242213"/>
                  <a:pt x="9720937" y="0"/>
                  <a:pt x="9422152" y="0"/>
                </a:cubicBez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031286" cy="787400"/>
          </a:xfrm>
        </p:spPr>
        <p:txBody>
          <a:bodyPr/>
          <a:lstStyle>
            <a:lvl1pPr>
              <a:spcBef>
                <a:spcPts val="0"/>
              </a:spcBef>
              <a:spcAft>
                <a:spcPts val="0"/>
              </a:spcAft>
              <a:defRPr sz="3200">
                <a:solidFill>
                  <a:srgbClr val="6CC8FE"/>
                </a:solidFill>
                <a:latin typeface="+mj-lt"/>
              </a:defRPr>
            </a:lvl1pPr>
            <a:lvl2pPr>
              <a:lnSpc>
                <a:spcPct val="90000"/>
              </a:lnSpc>
              <a:spcAft>
                <a:spcPts val="0"/>
              </a:spcAft>
              <a:defRPr sz="2000">
                <a:solidFill>
                  <a:schemeClr val="bg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222751"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4222751"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7967663" y="3599802"/>
            <a:ext cx="3060000" cy="24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7967663"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Tree>
    <p:extLst>
      <p:ext uri="{BB962C8B-B14F-4D97-AF65-F5344CB8AC3E}">
        <p14:creationId xmlns:p14="http://schemas.microsoft.com/office/powerpoint/2010/main" val="3431018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Image, 4x Text w/ Icon">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20164B2C-06E3-E8A0-0001-7910E573DD42}"/>
              </a:ext>
            </a:extLst>
          </p:cNvPr>
          <p:cNvSpPr>
            <a:spLocks noGrp="1"/>
          </p:cNvSpPr>
          <p:nvPr>
            <p:ph type="pic" sz="quarter" idx="23" hasCustomPrompt="1"/>
          </p:nvPr>
        </p:nvSpPr>
        <p:spPr>
          <a:xfrm>
            <a:off x="0" y="0"/>
            <a:ext cx="9950450" cy="3624263"/>
          </a:xfrm>
          <a:custGeom>
            <a:avLst/>
            <a:gdLst>
              <a:gd name="connsiteX0" fmla="*/ 0 w 9950450"/>
              <a:gd name="connsiteY0" fmla="*/ 0 h 3624263"/>
              <a:gd name="connsiteX1" fmla="*/ 9950450 w 9950450"/>
              <a:gd name="connsiteY1" fmla="*/ 0 h 3624263"/>
              <a:gd name="connsiteX2" fmla="*/ 9950450 w 9950450"/>
              <a:gd name="connsiteY2" fmla="*/ 2768176 h 3624263"/>
              <a:gd name="connsiteX3" fmla="*/ 9094363 w 9950450"/>
              <a:gd name="connsiteY3" fmla="*/ 3624263 h 3624263"/>
              <a:gd name="connsiteX4" fmla="*/ 0 w 9950450"/>
              <a:gd name="connsiteY4" fmla="*/ 3624263 h 3624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0450" h="3624263">
                <a:moveTo>
                  <a:pt x="0" y="0"/>
                </a:moveTo>
                <a:lnTo>
                  <a:pt x="9950450" y="0"/>
                </a:lnTo>
                <a:lnTo>
                  <a:pt x="9950450" y="2768176"/>
                </a:lnTo>
                <a:cubicBezTo>
                  <a:pt x="9950450" y="3240980"/>
                  <a:pt x="9567167" y="3624263"/>
                  <a:pt x="9094363" y="3624263"/>
                </a:cubicBezTo>
                <a:lnTo>
                  <a:pt x="0" y="3624263"/>
                </a:lnTo>
                <a:close/>
              </a:path>
            </a:pathLst>
          </a:custGeom>
          <a:solidFill>
            <a:srgbClr val="E3E3E3"/>
          </a:solidFill>
        </p:spPr>
        <p:txBody>
          <a:bodyPr wrap="square" lIns="144000" tIns="144000" rIns="144000" bIns="144000">
            <a:noAutofit/>
          </a:bodyPr>
          <a:lstStyle>
            <a:lvl1pPr>
              <a:defRPr>
                <a:solidFill>
                  <a:schemeClr val="tx1"/>
                </a:solidFill>
              </a:defRPr>
            </a:lvl1pPr>
          </a:lstStyle>
          <a:p>
            <a:r>
              <a:rPr lang="en-GB"/>
              <a:t>Click icon to insert image</a:t>
            </a:r>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9"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5507036"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3268135"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3268134"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6058430"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6058431"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0" name="Text Placeholder 14">
            <a:extLst>
              <a:ext uri="{FF2B5EF4-FFF2-40B4-BE49-F238E27FC236}">
                <a16:creationId xmlns:a16="http://schemas.microsoft.com/office/drawing/2014/main" id="{B0958E43-BCF4-156C-6C6E-7EB4A7D12D76}"/>
              </a:ext>
            </a:extLst>
          </p:cNvPr>
          <p:cNvSpPr>
            <a:spLocks noGrp="1"/>
          </p:cNvSpPr>
          <p:nvPr>
            <p:ph type="body" sz="quarter" idx="24"/>
          </p:nvPr>
        </p:nvSpPr>
        <p:spPr>
          <a:xfrm>
            <a:off x="8848725"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9">
            <a:extLst>
              <a:ext uri="{FF2B5EF4-FFF2-40B4-BE49-F238E27FC236}">
                <a16:creationId xmlns:a16="http://schemas.microsoft.com/office/drawing/2014/main" id="{906B4596-9C68-226C-5813-8E590E0AE395}"/>
              </a:ext>
            </a:extLst>
          </p:cNvPr>
          <p:cNvSpPr>
            <a:spLocks noGrp="1"/>
          </p:cNvSpPr>
          <p:nvPr>
            <p:ph type="pic" sz="quarter" idx="25" hasCustomPrompt="1"/>
          </p:nvPr>
        </p:nvSpPr>
        <p:spPr>
          <a:xfrm>
            <a:off x="8848726"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Tree>
    <p:extLst>
      <p:ext uri="{BB962C8B-B14F-4D97-AF65-F5344CB8AC3E}">
        <p14:creationId xmlns:p14="http://schemas.microsoft.com/office/powerpoint/2010/main" val="1697933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6x Text w/ Icon">
    <p:bg>
      <p:bgPr>
        <a:solidFill>
          <a:schemeClr val="accent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D7B9F77-4CD9-CA55-49DC-D40A2AB312AB}"/>
              </a:ext>
            </a:extLst>
          </p:cNvPr>
          <p:cNvSpPr/>
          <p:nvPr userDrawn="1"/>
        </p:nvSpPr>
        <p:spPr>
          <a:xfrm flipV="1">
            <a:off x="0" y="0"/>
            <a:ext cx="9729788" cy="6196010"/>
          </a:xfrm>
          <a:custGeom>
            <a:avLst/>
            <a:gdLst>
              <a:gd name="connsiteX0" fmla="*/ 0 w 9729788"/>
              <a:gd name="connsiteY0" fmla="*/ 6196010 h 6196010"/>
              <a:gd name="connsiteX1" fmla="*/ 9729788 w 9729788"/>
              <a:gd name="connsiteY1" fmla="*/ 6196010 h 6196010"/>
              <a:gd name="connsiteX2" fmla="*/ 9729788 w 9729788"/>
              <a:gd name="connsiteY2" fmla="*/ 1326690 h 6196010"/>
              <a:gd name="connsiteX3" fmla="*/ 8403098 w 9729788"/>
              <a:gd name="connsiteY3" fmla="*/ 0 h 6196010"/>
              <a:gd name="connsiteX4" fmla="*/ 0 w 9729788"/>
              <a:gd name="connsiteY4" fmla="*/ 0 h 6196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788" h="6196010">
                <a:moveTo>
                  <a:pt x="0" y="6196010"/>
                </a:moveTo>
                <a:lnTo>
                  <a:pt x="9729788" y="6196010"/>
                </a:lnTo>
                <a:lnTo>
                  <a:pt x="9729788" y="1326690"/>
                </a:lnTo>
                <a:cubicBezTo>
                  <a:pt x="9729788" y="593979"/>
                  <a:pt x="9135809" y="0"/>
                  <a:pt x="8403098" y="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8812211"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77838"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1407862"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1407862"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1407862"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477838"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2" name="Picture Placeholder 19">
            <a:extLst>
              <a:ext uri="{FF2B5EF4-FFF2-40B4-BE49-F238E27FC236}">
                <a16:creationId xmlns:a16="http://schemas.microsoft.com/office/drawing/2014/main" id="{82507CFC-ED11-892A-A048-F0A9F0182D6C}"/>
              </a:ext>
            </a:extLst>
          </p:cNvPr>
          <p:cNvSpPr>
            <a:spLocks noGrp="1"/>
          </p:cNvSpPr>
          <p:nvPr>
            <p:ph type="pic" sz="quarter" idx="23" hasCustomPrompt="1"/>
          </p:nvPr>
        </p:nvSpPr>
        <p:spPr>
          <a:xfrm>
            <a:off x="5120026"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3" name="Picture Placeholder 19">
            <a:extLst>
              <a:ext uri="{FF2B5EF4-FFF2-40B4-BE49-F238E27FC236}">
                <a16:creationId xmlns:a16="http://schemas.microsoft.com/office/drawing/2014/main" id="{0A3B16E2-2C81-796B-3ADD-4FBE9A0E119A}"/>
              </a:ext>
            </a:extLst>
          </p:cNvPr>
          <p:cNvSpPr>
            <a:spLocks noGrp="1"/>
          </p:cNvSpPr>
          <p:nvPr>
            <p:ph type="pic" sz="quarter" idx="24" hasCustomPrompt="1"/>
          </p:nvPr>
        </p:nvSpPr>
        <p:spPr>
          <a:xfrm>
            <a:off x="5120026"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4" name="Text Placeholder 23">
            <a:extLst>
              <a:ext uri="{FF2B5EF4-FFF2-40B4-BE49-F238E27FC236}">
                <a16:creationId xmlns:a16="http://schemas.microsoft.com/office/drawing/2014/main" id="{693B1104-6D09-CD36-CCCA-391104CE394B}"/>
              </a:ext>
            </a:extLst>
          </p:cNvPr>
          <p:cNvSpPr>
            <a:spLocks noGrp="1"/>
          </p:cNvSpPr>
          <p:nvPr>
            <p:ph type="body" sz="quarter" idx="25"/>
          </p:nvPr>
        </p:nvSpPr>
        <p:spPr>
          <a:xfrm>
            <a:off x="6050050"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35" name="Text Placeholder 25">
            <a:extLst>
              <a:ext uri="{FF2B5EF4-FFF2-40B4-BE49-F238E27FC236}">
                <a16:creationId xmlns:a16="http://schemas.microsoft.com/office/drawing/2014/main" id="{92D35063-2B6C-2CF8-AD31-B89B1E1CA991}"/>
              </a:ext>
            </a:extLst>
          </p:cNvPr>
          <p:cNvSpPr>
            <a:spLocks noGrp="1"/>
          </p:cNvSpPr>
          <p:nvPr>
            <p:ph type="body" sz="quarter" idx="26"/>
          </p:nvPr>
        </p:nvSpPr>
        <p:spPr>
          <a:xfrm>
            <a:off x="6050050"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36" name="Text Placeholder 14">
            <a:extLst>
              <a:ext uri="{FF2B5EF4-FFF2-40B4-BE49-F238E27FC236}">
                <a16:creationId xmlns:a16="http://schemas.microsoft.com/office/drawing/2014/main" id="{DEA6639C-D41A-EA68-07C6-46A2FC0838AB}"/>
              </a:ext>
            </a:extLst>
          </p:cNvPr>
          <p:cNvSpPr>
            <a:spLocks noGrp="1"/>
          </p:cNvSpPr>
          <p:nvPr>
            <p:ph type="body" sz="quarter" idx="27"/>
          </p:nvPr>
        </p:nvSpPr>
        <p:spPr>
          <a:xfrm>
            <a:off x="6050050"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37" name="Picture Placeholder 19">
            <a:extLst>
              <a:ext uri="{FF2B5EF4-FFF2-40B4-BE49-F238E27FC236}">
                <a16:creationId xmlns:a16="http://schemas.microsoft.com/office/drawing/2014/main" id="{F0A980B6-D749-56E4-FB23-CF546036326F}"/>
              </a:ext>
            </a:extLst>
          </p:cNvPr>
          <p:cNvSpPr>
            <a:spLocks noGrp="1"/>
          </p:cNvSpPr>
          <p:nvPr>
            <p:ph type="pic" sz="quarter" idx="28" hasCustomPrompt="1"/>
          </p:nvPr>
        </p:nvSpPr>
        <p:spPr>
          <a:xfrm>
            <a:off x="5120026"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pic>
        <p:nvPicPr>
          <p:cNvPr id="9" name="Graphic 8">
            <a:extLst>
              <a:ext uri="{FF2B5EF4-FFF2-40B4-BE49-F238E27FC236}">
                <a16:creationId xmlns:a16="http://schemas.microsoft.com/office/drawing/2014/main" id="{9B36A829-99F5-045E-960A-0B654B5A900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11127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_Image Mask">
    <p:bg>
      <p:bgPr>
        <a:solidFill>
          <a:schemeClr val="accent1"/>
        </a:solidFill>
        <a:effectLst/>
      </p:bgPr>
    </p:bg>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2593DE2-550E-F245-0F33-F4ABD463A936}"/>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accent3"/>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AE491914-9447-44CA-E26B-51915B8AAB4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2061588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Quote">
    <p:bg>
      <p:bgPr>
        <a:solidFill>
          <a:schemeClr val="accent1"/>
        </a:solidFill>
        <a:effectLst/>
      </p:bgPr>
    </p:bg>
    <p:spTree>
      <p:nvGrpSpPr>
        <p:cNvPr id="1" name=""/>
        <p:cNvGrpSpPr/>
        <p:nvPr/>
      </p:nvGrpSpPr>
      <p:grpSpPr>
        <a:xfrm>
          <a:off x="0" y="0"/>
          <a:ext cx="0" cy="0"/>
          <a:chOff x="0" y="0"/>
          <a:chExt cx="0" cy="0"/>
        </a:xfrm>
      </p:grpSpPr>
      <p:sp>
        <p:nvSpPr>
          <p:cNvPr id="14" name="Online Image Placeholder 13">
            <a:extLst>
              <a:ext uri="{FF2B5EF4-FFF2-40B4-BE49-F238E27FC236}">
                <a16:creationId xmlns:a16="http://schemas.microsoft.com/office/drawing/2014/main" id="{A29FF05B-A17B-F773-31E8-2E38B27CC138}"/>
              </a:ext>
            </a:extLst>
          </p:cNvPr>
          <p:cNvSpPr>
            <a:spLocks noGrp="1"/>
          </p:cNvSpPr>
          <p:nvPr>
            <p:ph type="clipArt" sz="quarter" idx="13"/>
          </p:nvPr>
        </p:nvSpPr>
        <p:spPr>
          <a:xfrm>
            <a:off x="1525774" y="1605475"/>
            <a:ext cx="511492" cy="425979"/>
          </a:xfrm>
          <a:custGeom>
            <a:avLst/>
            <a:gdLst>
              <a:gd name="connsiteX0" fmla="*/ 509909 w 511492"/>
              <a:gd name="connsiteY0" fmla="*/ 0 h 425979"/>
              <a:gd name="connsiteX1" fmla="*/ 509909 w 511492"/>
              <a:gd name="connsiteY1" fmla="*/ 82346 h 425979"/>
              <a:gd name="connsiteX2" fmla="*/ 418062 w 511492"/>
              <a:gd name="connsiteY2" fmla="*/ 129852 h 425979"/>
              <a:gd name="connsiteX3" fmla="*/ 380056 w 511492"/>
              <a:gd name="connsiteY3" fmla="*/ 216948 h 425979"/>
              <a:gd name="connsiteX4" fmla="*/ 396684 w 511492"/>
              <a:gd name="connsiteY4" fmla="*/ 212197 h 425979"/>
              <a:gd name="connsiteX5" fmla="*/ 413311 w 511492"/>
              <a:gd name="connsiteY5" fmla="*/ 210614 h 425979"/>
              <a:gd name="connsiteX6" fmla="*/ 486155 w 511492"/>
              <a:gd name="connsiteY6" fmla="*/ 242286 h 425979"/>
              <a:gd name="connsiteX7" fmla="*/ 511492 w 511492"/>
              <a:gd name="connsiteY7" fmla="*/ 313546 h 425979"/>
              <a:gd name="connsiteX8" fmla="*/ 480612 w 511492"/>
              <a:gd name="connsiteY8" fmla="*/ 392724 h 425979"/>
              <a:gd name="connsiteX9" fmla="*/ 400642 w 511492"/>
              <a:gd name="connsiteY9" fmla="*/ 425979 h 425979"/>
              <a:gd name="connsiteX10" fmla="*/ 316713 w 511492"/>
              <a:gd name="connsiteY10" fmla="*/ 390349 h 425979"/>
              <a:gd name="connsiteX11" fmla="*/ 277124 w 511492"/>
              <a:gd name="connsiteY11" fmla="*/ 269206 h 425979"/>
              <a:gd name="connsiteX12" fmla="*/ 285834 w 511492"/>
              <a:gd name="connsiteY12" fmla="*/ 197154 h 425979"/>
              <a:gd name="connsiteX13" fmla="*/ 319881 w 511492"/>
              <a:gd name="connsiteY13" fmla="*/ 115601 h 425979"/>
              <a:gd name="connsiteX14" fmla="*/ 391141 w 511492"/>
              <a:gd name="connsiteY14" fmla="*/ 43548 h 425979"/>
              <a:gd name="connsiteX15" fmla="*/ 509909 w 511492"/>
              <a:gd name="connsiteY15" fmla="*/ 0 h 425979"/>
              <a:gd name="connsiteX16" fmla="*/ 232785 w 511492"/>
              <a:gd name="connsiteY16" fmla="*/ 0 h 425979"/>
              <a:gd name="connsiteX17" fmla="*/ 232785 w 511492"/>
              <a:gd name="connsiteY17" fmla="*/ 82346 h 425979"/>
              <a:gd name="connsiteX18" fmla="*/ 140938 w 511492"/>
              <a:gd name="connsiteY18" fmla="*/ 129852 h 425979"/>
              <a:gd name="connsiteX19" fmla="*/ 102932 w 511492"/>
              <a:gd name="connsiteY19" fmla="*/ 216948 h 425979"/>
              <a:gd name="connsiteX20" fmla="*/ 119559 w 511492"/>
              <a:gd name="connsiteY20" fmla="*/ 212197 h 425979"/>
              <a:gd name="connsiteX21" fmla="*/ 136187 w 511492"/>
              <a:gd name="connsiteY21" fmla="*/ 210614 h 425979"/>
              <a:gd name="connsiteX22" fmla="*/ 209031 w 511492"/>
              <a:gd name="connsiteY22" fmla="*/ 242286 h 425979"/>
              <a:gd name="connsiteX23" fmla="*/ 234368 w 511492"/>
              <a:gd name="connsiteY23" fmla="*/ 313546 h 425979"/>
              <a:gd name="connsiteX24" fmla="*/ 203488 w 511492"/>
              <a:gd name="connsiteY24" fmla="*/ 392724 h 425979"/>
              <a:gd name="connsiteX25" fmla="*/ 123518 w 511492"/>
              <a:gd name="connsiteY25" fmla="*/ 425979 h 425979"/>
              <a:gd name="connsiteX26" fmla="*/ 39589 w 511492"/>
              <a:gd name="connsiteY26" fmla="*/ 390349 h 425979"/>
              <a:gd name="connsiteX27" fmla="*/ 0 w 511492"/>
              <a:gd name="connsiteY27" fmla="*/ 269206 h 425979"/>
              <a:gd name="connsiteX28" fmla="*/ 8709 w 511492"/>
              <a:gd name="connsiteY28" fmla="*/ 197154 h 425979"/>
              <a:gd name="connsiteX29" fmla="*/ 42757 w 511492"/>
              <a:gd name="connsiteY29" fmla="*/ 115601 h 425979"/>
              <a:gd name="connsiteX30" fmla="*/ 114018 w 511492"/>
              <a:gd name="connsiteY30" fmla="*/ 43548 h 425979"/>
              <a:gd name="connsiteX31" fmla="*/ 232785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509909" y="0"/>
                </a:moveTo>
                <a:lnTo>
                  <a:pt x="509909" y="82346"/>
                </a:lnTo>
                <a:cubicBezTo>
                  <a:pt x="469792" y="91847"/>
                  <a:pt x="439176" y="107682"/>
                  <a:pt x="418062" y="129852"/>
                </a:cubicBezTo>
                <a:cubicBezTo>
                  <a:pt x="396948" y="152022"/>
                  <a:pt x="384279" y="181055"/>
                  <a:pt x="380056" y="216948"/>
                </a:cubicBezTo>
                <a:cubicBezTo>
                  <a:pt x="385335" y="214837"/>
                  <a:pt x="390878" y="213254"/>
                  <a:pt x="396684" y="212197"/>
                </a:cubicBezTo>
                <a:cubicBezTo>
                  <a:pt x="402491" y="211142"/>
                  <a:pt x="408032" y="210614"/>
                  <a:pt x="413311" y="210614"/>
                </a:cubicBezTo>
                <a:cubicBezTo>
                  <a:pt x="444983" y="210614"/>
                  <a:pt x="469264" y="221172"/>
                  <a:pt x="486155" y="242286"/>
                </a:cubicBezTo>
                <a:cubicBezTo>
                  <a:pt x="503047" y="263400"/>
                  <a:pt x="511492" y="287153"/>
                  <a:pt x="511492" y="313546"/>
                </a:cubicBezTo>
                <a:cubicBezTo>
                  <a:pt x="511492" y="344162"/>
                  <a:pt x="501200" y="370555"/>
                  <a:pt x="480612" y="392724"/>
                </a:cubicBezTo>
                <a:cubicBezTo>
                  <a:pt x="460026" y="414894"/>
                  <a:pt x="433369" y="425979"/>
                  <a:pt x="400642" y="425979"/>
                </a:cubicBezTo>
                <a:cubicBezTo>
                  <a:pt x="371083" y="425979"/>
                  <a:pt x="343106" y="414102"/>
                  <a:pt x="316713" y="390349"/>
                </a:cubicBezTo>
                <a:cubicBezTo>
                  <a:pt x="290320" y="366596"/>
                  <a:pt x="277124" y="326215"/>
                  <a:pt x="277124" y="269206"/>
                </a:cubicBezTo>
                <a:cubicBezTo>
                  <a:pt x="277124" y="249148"/>
                  <a:pt x="280028" y="225130"/>
                  <a:pt x="285834" y="197154"/>
                </a:cubicBezTo>
                <a:cubicBezTo>
                  <a:pt x="291641" y="169178"/>
                  <a:pt x="302989" y="141993"/>
                  <a:pt x="319881" y="115601"/>
                </a:cubicBezTo>
                <a:cubicBezTo>
                  <a:pt x="336772" y="89208"/>
                  <a:pt x="360525" y="65190"/>
                  <a:pt x="391141" y="43548"/>
                </a:cubicBezTo>
                <a:cubicBezTo>
                  <a:pt x="421756" y="21905"/>
                  <a:pt x="461346" y="7390"/>
                  <a:pt x="509909" y="0"/>
                </a:cubicBezTo>
                <a:close/>
                <a:moveTo>
                  <a:pt x="232785" y="0"/>
                </a:moveTo>
                <a:lnTo>
                  <a:pt x="232785" y="82346"/>
                </a:lnTo>
                <a:cubicBezTo>
                  <a:pt x="192667" y="91847"/>
                  <a:pt x="162052" y="107682"/>
                  <a:pt x="140938" y="129852"/>
                </a:cubicBezTo>
                <a:cubicBezTo>
                  <a:pt x="119823" y="152022"/>
                  <a:pt x="107154" y="181055"/>
                  <a:pt x="102932" y="216948"/>
                </a:cubicBezTo>
                <a:cubicBezTo>
                  <a:pt x="108211" y="214837"/>
                  <a:pt x="113753" y="213254"/>
                  <a:pt x="119559" y="212197"/>
                </a:cubicBezTo>
                <a:cubicBezTo>
                  <a:pt x="125366" y="211142"/>
                  <a:pt x="130908" y="210614"/>
                  <a:pt x="136187" y="210614"/>
                </a:cubicBezTo>
                <a:cubicBezTo>
                  <a:pt x="167859" y="210614"/>
                  <a:pt x="192139" y="221172"/>
                  <a:pt x="209031" y="242286"/>
                </a:cubicBezTo>
                <a:cubicBezTo>
                  <a:pt x="225923" y="263400"/>
                  <a:pt x="234368" y="287153"/>
                  <a:pt x="234368" y="313546"/>
                </a:cubicBezTo>
                <a:cubicBezTo>
                  <a:pt x="234368" y="344162"/>
                  <a:pt x="224075" y="370555"/>
                  <a:pt x="203488" y="392724"/>
                </a:cubicBezTo>
                <a:cubicBezTo>
                  <a:pt x="182902" y="414894"/>
                  <a:pt x="156246" y="425979"/>
                  <a:pt x="123518" y="425979"/>
                </a:cubicBezTo>
                <a:cubicBezTo>
                  <a:pt x="93958" y="425979"/>
                  <a:pt x="65982" y="414102"/>
                  <a:pt x="39589" y="390349"/>
                </a:cubicBezTo>
                <a:cubicBezTo>
                  <a:pt x="13197" y="366596"/>
                  <a:pt x="0" y="326215"/>
                  <a:pt x="0" y="269206"/>
                </a:cubicBezTo>
                <a:cubicBezTo>
                  <a:pt x="0" y="249148"/>
                  <a:pt x="2904" y="225130"/>
                  <a:pt x="8709" y="197154"/>
                </a:cubicBezTo>
                <a:cubicBezTo>
                  <a:pt x="14516" y="169178"/>
                  <a:pt x="25865" y="141993"/>
                  <a:pt x="42757" y="115601"/>
                </a:cubicBezTo>
                <a:cubicBezTo>
                  <a:pt x="59648" y="89208"/>
                  <a:pt x="83402" y="65190"/>
                  <a:pt x="114018" y="43548"/>
                </a:cubicBezTo>
                <a:cubicBezTo>
                  <a:pt x="144633" y="21905"/>
                  <a:pt x="184222" y="7390"/>
                  <a:pt x="232785" y="0"/>
                </a:cubicBezTo>
                <a:close/>
              </a:path>
            </a:pathLst>
          </a:custGeom>
          <a:solidFill>
            <a:schemeClr val="accent3"/>
          </a:solidFill>
        </p:spPr>
        <p:txBody>
          <a:bodyPr wrap="square">
            <a:noAutofit/>
          </a:bodyPr>
          <a:lstStyle>
            <a:lvl1pPr>
              <a:defRPr sz="600">
                <a:noFill/>
              </a:defRPr>
            </a:lvl1pPr>
          </a:lstStyle>
          <a:p>
            <a:endParaRPr lang="en-GB"/>
          </a:p>
        </p:txBody>
      </p:sp>
      <p:sp>
        <p:nvSpPr>
          <p:cNvPr id="13" name="Online Image Placeholder 12">
            <a:extLst>
              <a:ext uri="{FF2B5EF4-FFF2-40B4-BE49-F238E27FC236}">
                <a16:creationId xmlns:a16="http://schemas.microsoft.com/office/drawing/2014/main" id="{1BF5E98A-C1FF-60AA-AE9C-E5D4232A909F}"/>
              </a:ext>
            </a:extLst>
          </p:cNvPr>
          <p:cNvSpPr>
            <a:spLocks noGrp="1"/>
          </p:cNvSpPr>
          <p:nvPr>
            <p:ph type="clipArt" sz="quarter" idx="14"/>
          </p:nvPr>
        </p:nvSpPr>
        <p:spPr>
          <a:xfrm>
            <a:off x="9623453" y="4310851"/>
            <a:ext cx="511492" cy="425979"/>
          </a:xfrm>
          <a:custGeom>
            <a:avLst/>
            <a:gdLst>
              <a:gd name="connsiteX0" fmla="*/ 387974 w 511492"/>
              <a:gd name="connsiteY0" fmla="*/ 0 h 425979"/>
              <a:gd name="connsiteX1" fmla="*/ 471903 w 511492"/>
              <a:gd name="connsiteY1" fmla="*/ 35631 h 425979"/>
              <a:gd name="connsiteX2" fmla="*/ 511492 w 511492"/>
              <a:gd name="connsiteY2" fmla="*/ 156773 h 425979"/>
              <a:gd name="connsiteX3" fmla="*/ 502783 w 511492"/>
              <a:gd name="connsiteY3" fmla="*/ 228825 h 425979"/>
              <a:gd name="connsiteX4" fmla="*/ 468735 w 511492"/>
              <a:gd name="connsiteY4" fmla="*/ 310379 h 425979"/>
              <a:gd name="connsiteX5" fmla="*/ 397475 w 511492"/>
              <a:gd name="connsiteY5" fmla="*/ 382432 h 425979"/>
              <a:gd name="connsiteX6" fmla="*/ 278707 w 511492"/>
              <a:gd name="connsiteY6" fmla="*/ 425979 h 425979"/>
              <a:gd name="connsiteX7" fmla="*/ 278707 w 511492"/>
              <a:gd name="connsiteY7" fmla="*/ 343634 h 425979"/>
              <a:gd name="connsiteX8" fmla="*/ 370555 w 511492"/>
              <a:gd name="connsiteY8" fmla="*/ 296127 h 425979"/>
              <a:gd name="connsiteX9" fmla="*/ 408560 w 511492"/>
              <a:gd name="connsiteY9" fmla="*/ 209031 h 425979"/>
              <a:gd name="connsiteX10" fmla="*/ 391933 w 511492"/>
              <a:gd name="connsiteY10" fmla="*/ 213782 h 425979"/>
              <a:gd name="connsiteX11" fmla="*/ 375305 w 511492"/>
              <a:gd name="connsiteY11" fmla="*/ 215365 h 425979"/>
              <a:gd name="connsiteX12" fmla="*/ 302461 w 511492"/>
              <a:gd name="connsiteY12" fmla="*/ 183693 h 425979"/>
              <a:gd name="connsiteX13" fmla="*/ 277124 w 511492"/>
              <a:gd name="connsiteY13" fmla="*/ 112433 h 425979"/>
              <a:gd name="connsiteX14" fmla="*/ 308004 w 511492"/>
              <a:gd name="connsiteY14" fmla="*/ 33255 h 425979"/>
              <a:gd name="connsiteX15" fmla="*/ 387974 w 511492"/>
              <a:gd name="connsiteY15" fmla="*/ 0 h 425979"/>
              <a:gd name="connsiteX16" fmla="*/ 110850 w 511492"/>
              <a:gd name="connsiteY16" fmla="*/ 0 h 425979"/>
              <a:gd name="connsiteX17" fmla="*/ 194779 w 511492"/>
              <a:gd name="connsiteY17" fmla="*/ 35631 h 425979"/>
              <a:gd name="connsiteX18" fmla="*/ 234368 w 511492"/>
              <a:gd name="connsiteY18" fmla="*/ 156773 h 425979"/>
              <a:gd name="connsiteX19" fmla="*/ 225658 w 511492"/>
              <a:gd name="connsiteY19" fmla="*/ 228825 h 425979"/>
              <a:gd name="connsiteX20" fmla="*/ 191611 w 511492"/>
              <a:gd name="connsiteY20" fmla="*/ 310379 h 425979"/>
              <a:gd name="connsiteX21" fmla="*/ 120351 w 511492"/>
              <a:gd name="connsiteY21" fmla="*/ 382432 h 425979"/>
              <a:gd name="connsiteX22" fmla="*/ 1583 w 511492"/>
              <a:gd name="connsiteY22" fmla="*/ 425979 h 425979"/>
              <a:gd name="connsiteX23" fmla="*/ 1583 w 511492"/>
              <a:gd name="connsiteY23" fmla="*/ 343634 h 425979"/>
              <a:gd name="connsiteX24" fmla="*/ 93430 w 511492"/>
              <a:gd name="connsiteY24" fmla="*/ 296127 h 425979"/>
              <a:gd name="connsiteX25" fmla="*/ 131436 w 511492"/>
              <a:gd name="connsiteY25" fmla="*/ 209031 h 425979"/>
              <a:gd name="connsiteX26" fmla="*/ 114809 w 511492"/>
              <a:gd name="connsiteY26" fmla="*/ 213782 h 425979"/>
              <a:gd name="connsiteX27" fmla="*/ 98181 w 511492"/>
              <a:gd name="connsiteY27" fmla="*/ 215365 h 425979"/>
              <a:gd name="connsiteX28" fmla="*/ 25337 w 511492"/>
              <a:gd name="connsiteY28" fmla="*/ 183693 h 425979"/>
              <a:gd name="connsiteX29" fmla="*/ 0 w 511492"/>
              <a:gd name="connsiteY29" fmla="*/ 112433 h 425979"/>
              <a:gd name="connsiteX30" fmla="*/ 30880 w 511492"/>
              <a:gd name="connsiteY30" fmla="*/ 33255 h 425979"/>
              <a:gd name="connsiteX31" fmla="*/ 110850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387974" y="0"/>
                </a:moveTo>
                <a:cubicBezTo>
                  <a:pt x="417534" y="0"/>
                  <a:pt x="445510" y="11877"/>
                  <a:pt x="471903" y="35631"/>
                </a:cubicBezTo>
                <a:cubicBezTo>
                  <a:pt x="498295" y="59383"/>
                  <a:pt x="511492" y="99764"/>
                  <a:pt x="511492" y="156773"/>
                </a:cubicBezTo>
                <a:cubicBezTo>
                  <a:pt x="511492" y="176831"/>
                  <a:pt x="508589" y="200849"/>
                  <a:pt x="502783" y="228825"/>
                </a:cubicBezTo>
                <a:cubicBezTo>
                  <a:pt x="496976" y="256801"/>
                  <a:pt x="485627" y="283987"/>
                  <a:pt x="468735" y="310379"/>
                </a:cubicBezTo>
                <a:cubicBezTo>
                  <a:pt x="451844" y="336772"/>
                  <a:pt x="428090" y="360789"/>
                  <a:pt x="397475" y="382432"/>
                </a:cubicBezTo>
                <a:cubicBezTo>
                  <a:pt x="366859" y="404074"/>
                  <a:pt x="327270" y="418589"/>
                  <a:pt x="278707" y="425979"/>
                </a:cubicBezTo>
                <a:lnTo>
                  <a:pt x="278707" y="343634"/>
                </a:lnTo>
                <a:cubicBezTo>
                  <a:pt x="318825" y="334132"/>
                  <a:pt x="349440" y="318297"/>
                  <a:pt x="370555" y="296127"/>
                </a:cubicBezTo>
                <a:cubicBezTo>
                  <a:pt x="391669" y="273957"/>
                  <a:pt x="404338" y="244925"/>
                  <a:pt x="408560" y="209031"/>
                </a:cubicBezTo>
                <a:cubicBezTo>
                  <a:pt x="403281" y="211142"/>
                  <a:pt x="397739" y="212726"/>
                  <a:pt x="391933" y="213782"/>
                </a:cubicBezTo>
                <a:cubicBezTo>
                  <a:pt x="386126" y="214837"/>
                  <a:pt x="380584" y="215365"/>
                  <a:pt x="375305" y="215365"/>
                </a:cubicBezTo>
                <a:cubicBezTo>
                  <a:pt x="343633" y="215365"/>
                  <a:pt x="319353" y="204807"/>
                  <a:pt x="302461" y="183693"/>
                </a:cubicBezTo>
                <a:cubicBezTo>
                  <a:pt x="285570" y="162579"/>
                  <a:pt x="277124" y="138826"/>
                  <a:pt x="277124" y="112433"/>
                </a:cubicBezTo>
                <a:cubicBezTo>
                  <a:pt x="277124" y="81818"/>
                  <a:pt x="287417" y="55425"/>
                  <a:pt x="308004" y="33255"/>
                </a:cubicBezTo>
                <a:cubicBezTo>
                  <a:pt x="328590" y="11085"/>
                  <a:pt x="355246" y="0"/>
                  <a:pt x="387974" y="0"/>
                </a:cubicBezTo>
                <a:close/>
                <a:moveTo>
                  <a:pt x="110850" y="0"/>
                </a:moveTo>
                <a:cubicBezTo>
                  <a:pt x="140409" y="0"/>
                  <a:pt x="168386" y="11877"/>
                  <a:pt x="194779" y="35631"/>
                </a:cubicBezTo>
                <a:cubicBezTo>
                  <a:pt x="221172" y="59383"/>
                  <a:pt x="234368" y="99764"/>
                  <a:pt x="234368" y="156773"/>
                </a:cubicBezTo>
                <a:cubicBezTo>
                  <a:pt x="234368" y="176831"/>
                  <a:pt x="231464" y="200849"/>
                  <a:pt x="225658" y="228825"/>
                </a:cubicBezTo>
                <a:cubicBezTo>
                  <a:pt x="219851" y="256801"/>
                  <a:pt x="208503" y="283987"/>
                  <a:pt x="191611" y="310379"/>
                </a:cubicBezTo>
                <a:cubicBezTo>
                  <a:pt x="174720" y="336772"/>
                  <a:pt x="150967" y="360789"/>
                  <a:pt x="120351" y="382432"/>
                </a:cubicBezTo>
                <a:cubicBezTo>
                  <a:pt x="89736" y="404074"/>
                  <a:pt x="50146" y="418589"/>
                  <a:pt x="1583" y="425979"/>
                </a:cubicBezTo>
                <a:lnTo>
                  <a:pt x="1583" y="343634"/>
                </a:lnTo>
                <a:cubicBezTo>
                  <a:pt x="41700" y="334132"/>
                  <a:pt x="72316" y="318297"/>
                  <a:pt x="93430" y="296127"/>
                </a:cubicBezTo>
                <a:cubicBezTo>
                  <a:pt x="114544" y="273957"/>
                  <a:pt x="127213" y="244925"/>
                  <a:pt x="131436" y="209031"/>
                </a:cubicBezTo>
                <a:cubicBezTo>
                  <a:pt x="126157" y="211142"/>
                  <a:pt x="120614" y="212726"/>
                  <a:pt x="114809" y="213782"/>
                </a:cubicBezTo>
                <a:cubicBezTo>
                  <a:pt x="109002" y="214837"/>
                  <a:pt x="103460" y="215365"/>
                  <a:pt x="98181" y="215365"/>
                </a:cubicBezTo>
                <a:cubicBezTo>
                  <a:pt x="66509" y="215365"/>
                  <a:pt x="42228" y="204807"/>
                  <a:pt x="25337" y="183693"/>
                </a:cubicBezTo>
                <a:cubicBezTo>
                  <a:pt x="8445" y="162579"/>
                  <a:pt x="0" y="138826"/>
                  <a:pt x="0" y="112433"/>
                </a:cubicBezTo>
                <a:cubicBezTo>
                  <a:pt x="0" y="81818"/>
                  <a:pt x="10293" y="55425"/>
                  <a:pt x="30880" y="33255"/>
                </a:cubicBezTo>
                <a:cubicBezTo>
                  <a:pt x="51466" y="11085"/>
                  <a:pt x="78123" y="0"/>
                  <a:pt x="110850" y="0"/>
                </a:cubicBezTo>
                <a:close/>
              </a:path>
            </a:pathLst>
          </a:custGeom>
          <a:solidFill>
            <a:schemeClr val="accent3"/>
          </a:solidFill>
        </p:spPr>
        <p:txBody>
          <a:bodyPr wrap="square">
            <a:noAutofit/>
          </a:bodyPr>
          <a:lstStyle>
            <a:lvl1pPr>
              <a:defRPr sz="600">
                <a:noFill/>
              </a:defRPr>
            </a:lvl1pPr>
          </a:lstStyle>
          <a:p>
            <a:endParaRPr lang="en-GB"/>
          </a:p>
        </p:txBody>
      </p:sp>
      <p:sp>
        <p:nvSpPr>
          <p:cNvPr id="2" name="Title 1">
            <a:extLst>
              <a:ext uri="{FF2B5EF4-FFF2-40B4-BE49-F238E27FC236}">
                <a16:creationId xmlns:a16="http://schemas.microsoft.com/office/drawing/2014/main" id="{680C715C-D616-CED7-B98F-1B0C7AAA38C4}"/>
              </a:ext>
            </a:extLst>
          </p:cNvPr>
          <p:cNvSpPr>
            <a:spLocks noGrp="1"/>
          </p:cNvSpPr>
          <p:nvPr>
            <p:ph type="title" hasCustomPrompt="1"/>
          </p:nvPr>
        </p:nvSpPr>
        <p:spPr>
          <a:xfrm>
            <a:off x="2113309" y="1801195"/>
            <a:ext cx="8553600" cy="3002400"/>
          </a:xfrm>
        </p:spPr>
        <p:txBody>
          <a:bodyPr/>
          <a:lstStyle>
            <a:lvl1pPr>
              <a:defRPr sz="5400">
                <a:solidFill>
                  <a:schemeClr val="bg1"/>
                </a:solidFill>
              </a:defRPr>
            </a:lvl1pPr>
          </a:lstStyle>
          <a:p>
            <a:r>
              <a:rPr lang="en-US"/>
              <a:t>Big statement slide/ quote. Text highlight is applied manually. </a:t>
            </a:r>
            <a:r>
              <a:rPr lang="en-GB" sz="5400">
                <a:solidFill>
                  <a:schemeClr val="bg1"/>
                </a:solidFill>
                <a:latin typeface="+mj-lt"/>
              </a:rPr>
              <a:t>Delete quotation marks if statement slide.</a:t>
            </a:r>
            <a:endParaRPr lang="en-GB"/>
          </a:p>
        </p:txBody>
      </p:sp>
      <p:sp>
        <p:nvSpPr>
          <p:cNvPr id="3" name="Footer Placeholder 2">
            <a:extLst>
              <a:ext uri="{FF2B5EF4-FFF2-40B4-BE49-F238E27FC236}">
                <a16:creationId xmlns:a16="http://schemas.microsoft.com/office/drawing/2014/main" id="{F9069790-625C-1192-30DE-FB4FDF709459}"/>
              </a:ext>
            </a:extLst>
          </p:cNvPr>
          <p:cNvSpPr>
            <a:spLocks noGrp="1"/>
          </p:cNvSpPr>
          <p:nvPr>
            <p:ph type="ftr" sz="quarter" idx="10"/>
          </p:nvPr>
        </p:nvSpPr>
        <p:spPr/>
        <p:txBody>
          <a:bodyPr/>
          <a:lstStyle>
            <a:lvl1pPr>
              <a:defRPr>
                <a:solidFill>
                  <a:schemeClr val="bg2"/>
                </a:solidFill>
              </a:defRPr>
            </a:lvl1pPr>
          </a:lstStyle>
          <a:p>
            <a:endParaRPr lang="en-GB"/>
          </a:p>
        </p:txBody>
      </p:sp>
      <p:sp>
        <p:nvSpPr>
          <p:cNvPr id="4" name="Slide Number Placeholder 3">
            <a:extLst>
              <a:ext uri="{FF2B5EF4-FFF2-40B4-BE49-F238E27FC236}">
                <a16:creationId xmlns:a16="http://schemas.microsoft.com/office/drawing/2014/main" id="{A7A0CAE7-792E-B0B3-71E2-67835B40146D}"/>
              </a:ext>
            </a:extLst>
          </p:cNvPr>
          <p:cNvSpPr>
            <a:spLocks noGrp="1"/>
          </p:cNvSpPr>
          <p:nvPr>
            <p:ph type="sldNum" sz="quarter" idx="11"/>
          </p:nvPr>
        </p:nvSpPr>
        <p:spPr/>
        <p:txBody>
          <a:bodyPr/>
          <a:lstStyle>
            <a:lvl1pPr>
              <a:defRPr>
                <a:solidFill>
                  <a:schemeClr val="bg2"/>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B6DCD9-35A2-F371-7228-D5632C0A2667}"/>
              </a:ext>
            </a:extLst>
          </p:cNvPr>
          <p:cNvSpPr>
            <a:spLocks noGrp="1"/>
          </p:cNvSpPr>
          <p:nvPr>
            <p:ph type="dt" sz="half" idx="12"/>
          </p:nvPr>
        </p:nvSpPr>
        <p:spPr/>
        <p:txBody>
          <a:bodyPr/>
          <a:lstStyle>
            <a:lvl1pPr>
              <a:defRPr>
                <a:solidFill>
                  <a:schemeClr val="bg2"/>
                </a:solidFill>
              </a:defRPr>
            </a:lvl1pPr>
          </a:lstStyle>
          <a:p>
            <a:endParaRPr lang="en-GB"/>
          </a:p>
        </p:txBody>
      </p:sp>
      <p:sp>
        <p:nvSpPr>
          <p:cNvPr id="17" name="Text Placeholder 16">
            <a:extLst>
              <a:ext uri="{FF2B5EF4-FFF2-40B4-BE49-F238E27FC236}">
                <a16:creationId xmlns:a16="http://schemas.microsoft.com/office/drawing/2014/main" id="{5F6853E7-232C-EA67-1671-929019933DC0}"/>
              </a:ext>
            </a:extLst>
          </p:cNvPr>
          <p:cNvSpPr>
            <a:spLocks noGrp="1"/>
          </p:cNvSpPr>
          <p:nvPr>
            <p:ph type="body" sz="quarter" idx="15" hasCustomPrompt="1"/>
          </p:nvPr>
        </p:nvSpPr>
        <p:spPr>
          <a:xfrm>
            <a:off x="2113309" y="5100757"/>
            <a:ext cx="8553600" cy="529200"/>
          </a:xfrm>
        </p:spPr>
        <p:txBody>
          <a:bodyPr/>
          <a:lstStyle>
            <a:lvl1pPr>
              <a:lnSpc>
                <a:spcPct val="90000"/>
              </a:lnSpc>
              <a:spcAft>
                <a:spcPts val="0"/>
              </a:spcAft>
              <a:defRPr sz="2000">
                <a:solidFill>
                  <a:schemeClr val="accent3"/>
                </a:solidFill>
              </a:defRPr>
            </a:lvl1pPr>
            <a:lvl2pPr>
              <a:lnSpc>
                <a:spcPct val="90000"/>
              </a:lnSpc>
              <a:spcAft>
                <a:spcPts val="0"/>
              </a:spcAft>
              <a:defRPr sz="1800">
                <a:solidFill>
                  <a:schemeClr val="bg2"/>
                </a:solidFill>
              </a:defRPr>
            </a:lvl2pPr>
          </a:lstStyle>
          <a:p>
            <a:pPr lvl="0"/>
            <a:r>
              <a:rPr lang="en-US"/>
              <a:t>Quote reference name</a:t>
            </a:r>
          </a:p>
          <a:p>
            <a:pPr lvl="1"/>
            <a:r>
              <a:rPr lang="en-US"/>
              <a:t>Quote reference company (if required)</a:t>
            </a:r>
          </a:p>
        </p:txBody>
      </p:sp>
      <p:pic>
        <p:nvPicPr>
          <p:cNvPr id="7" name="Graphic 6">
            <a:extLst>
              <a:ext uri="{FF2B5EF4-FFF2-40B4-BE49-F238E27FC236}">
                <a16:creationId xmlns:a16="http://schemas.microsoft.com/office/drawing/2014/main" id="{30E10C10-E739-80C8-4228-A75E124B697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2564723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Media_Video Placeholder">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0" y="0"/>
            <a:ext cx="12192000" cy="6858000"/>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371796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edia_Laptop">
    <p:bg>
      <p:bgPr>
        <a:solidFill>
          <a:schemeClr val="tx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8A6567E3-FA04-93A5-2427-EB1C047145EE}"/>
              </a:ext>
            </a:extLst>
          </p:cNvPr>
          <p:cNvSpPr/>
          <p:nvPr userDrawn="1"/>
        </p:nvSpPr>
        <p:spPr>
          <a:xfrm>
            <a:off x="1" y="1673663"/>
            <a:ext cx="12192000" cy="5184337"/>
          </a:xfrm>
          <a:prstGeom prst="round1Rect">
            <a:avLst>
              <a:gd name="adj" fmla="val 1832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2401278" y="932498"/>
            <a:ext cx="7412647" cy="4179252"/>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lvl1pPr>
              <a:defRPr>
                <a:solidFill>
                  <a:schemeClr val="bg1"/>
                </a:solidFill>
              </a:defRPr>
            </a:lvl1pPr>
          </a:lstStyle>
          <a:p>
            <a:endParaRPr lang="en-GB"/>
          </a:p>
        </p:txBody>
      </p:sp>
      <p:pic>
        <p:nvPicPr>
          <p:cNvPr id="8" name="Picture 7">
            <a:extLst>
              <a:ext uri="{FF2B5EF4-FFF2-40B4-BE49-F238E27FC236}">
                <a16:creationId xmlns:a16="http://schemas.microsoft.com/office/drawing/2014/main" id="{818CA865-A4CA-2B0A-BBD0-795B5AEBB2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5642" y="674689"/>
            <a:ext cx="10060716" cy="5362056"/>
          </a:xfrm>
          <a:prstGeom prst="rect">
            <a:avLst/>
          </a:prstGeom>
        </p:spPr>
      </p:pic>
    </p:spTree>
    <p:extLst>
      <p:ext uri="{BB962C8B-B14F-4D97-AF65-F5344CB8AC3E}">
        <p14:creationId xmlns:p14="http://schemas.microsoft.com/office/powerpoint/2010/main" val="1465768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hank You/ CTA">
    <p:bg>
      <p:bgPr>
        <a:solidFill>
          <a:schemeClr val="accent1"/>
        </a:solidFill>
        <a:effectLst/>
      </p:bgPr>
    </p:bg>
    <p:spTree>
      <p:nvGrpSpPr>
        <p:cNvPr id="1" name=""/>
        <p:cNvGrpSpPr/>
        <p:nvPr/>
      </p:nvGrpSpPr>
      <p:grpSpPr>
        <a:xfrm>
          <a:off x="0" y="0"/>
          <a:ext cx="0" cy="0"/>
          <a:chOff x="0" y="0"/>
          <a:chExt cx="0" cy="0"/>
        </a:xfrm>
      </p:grpSpPr>
      <p:sp>
        <p:nvSpPr>
          <p:cNvPr id="10" name="Rectangle: Single Corner Rounded 9">
            <a:extLst>
              <a:ext uri="{FF2B5EF4-FFF2-40B4-BE49-F238E27FC236}">
                <a16:creationId xmlns:a16="http://schemas.microsoft.com/office/drawing/2014/main" id="{AE6B6E7A-5E5F-9AF8-D723-E2B9C8926927}"/>
              </a:ext>
            </a:extLst>
          </p:cNvPr>
          <p:cNvSpPr/>
          <p:nvPr userDrawn="1"/>
        </p:nvSpPr>
        <p:spPr>
          <a:xfrm flipH="1">
            <a:off x="4443413" y="1462019"/>
            <a:ext cx="7748587" cy="5395981"/>
          </a:xfrm>
          <a:prstGeom prst="round1Rect">
            <a:avLst>
              <a:gd name="adj" fmla="val 245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C84FBB36-C05C-F406-3C5B-A01B0E7404D0}"/>
              </a:ext>
            </a:extLst>
          </p:cNvPr>
          <p:cNvSpPr>
            <a:spLocks noGrp="1"/>
          </p:cNvSpPr>
          <p:nvPr>
            <p:ph type="title" hasCustomPrompt="1"/>
          </p:nvPr>
        </p:nvSpPr>
        <p:spPr>
          <a:xfrm>
            <a:off x="477838" y="3166736"/>
            <a:ext cx="3744000" cy="647037"/>
          </a:xfrm>
        </p:spPr>
        <p:txBody>
          <a:bodyPr anchor="b" anchorCtr="0">
            <a:spAutoFit/>
          </a:bodyPr>
          <a:lstStyle>
            <a:lvl1pPr>
              <a:lnSpc>
                <a:spcPct val="85000"/>
              </a:lnSpc>
              <a:defRPr sz="4800">
                <a:solidFill>
                  <a:schemeClr val="bg1"/>
                </a:solidFill>
              </a:defRPr>
            </a:lvl1pPr>
          </a:lstStyle>
          <a:p>
            <a:r>
              <a:rPr lang="en-US"/>
              <a:t>Thank you</a:t>
            </a:r>
            <a:endParaRPr lang="en-GB"/>
          </a:p>
        </p:txBody>
      </p:sp>
      <p:sp>
        <p:nvSpPr>
          <p:cNvPr id="17" name="Text Placeholder 16">
            <a:extLst>
              <a:ext uri="{FF2B5EF4-FFF2-40B4-BE49-F238E27FC236}">
                <a16:creationId xmlns:a16="http://schemas.microsoft.com/office/drawing/2014/main" id="{9EF83973-47B8-521B-F1E1-29F21F8846F0}"/>
              </a:ext>
            </a:extLst>
          </p:cNvPr>
          <p:cNvSpPr>
            <a:spLocks noGrp="1"/>
          </p:cNvSpPr>
          <p:nvPr userDrawn="1">
            <p:ph type="body" sz="quarter" idx="10" hasCustomPrompt="1"/>
          </p:nvPr>
        </p:nvSpPr>
        <p:spPr>
          <a:xfrm>
            <a:off x="6103938" y="3054649"/>
            <a:ext cx="2404269" cy="594000"/>
          </a:xfrm>
          <a:prstGeom prst="roundRect">
            <a:avLst>
              <a:gd name="adj" fmla="val 50000"/>
            </a:avLst>
          </a:prstGeom>
          <a:solidFill>
            <a:schemeClr val="tx1"/>
          </a:solidFill>
        </p:spPr>
        <p:txBody>
          <a:bodyPr anchor="ctr" anchorCtr="0"/>
          <a:lstStyle>
            <a:lvl1pPr algn="ctr">
              <a:lnSpc>
                <a:spcPct val="100000"/>
              </a:lnSpc>
              <a:spcBef>
                <a:spcPts val="0"/>
              </a:spcBef>
              <a:spcAft>
                <a:spcPts val="0"/>
              </a:spcAft>
              <a:defRPr sz="24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CTA</a:t>
            </a:r>
          </a:p>
        </p:txBody>
      </p:sp>
      <p:sp>
        <p:nvSpPr>
          <p:cNvPr id="20" name="Text Placeholder 18">
            <a:extLst>
              <a:ext uri="{FF2B5EF4-FFF2-40B4-BE49-F238E27FC236}">
                <a16:creationId xmlns:a16="http://schemas.microsoft.com/office/drawing/2014/main" id="{5FC08E95-BD60-7AE8-65C5-F50484E8F0FF}"/>
              </a:ext>
            </a:extLst>
          </p:cNvPr>
          <p:cNvSpPr>
            <a:spLocks noGrp="1"/>
          </p:cNvSpPr>
          <p:nvPr userDrawn="1">
            <p:ph type="body" sz="quarter" idx="12" hasCustomPrompt="1"/>
          </p:nvPr>
        </p:nvSpPr>
        <p:spPr>
          <a:xfrm>
            <a:off x="6559032" y="4880293"/>
            <a:ext cx="2489464" cy="420500"/>
          </a:xfrm>
        </p:spPr>
        <p:txBody>
          <a:bodyPr wrap="none">
            <a:spAutoFit/>
          </a:bodyPr>
          <a:lstStyle>
            <a:lvl1pPr>
              <a:lnSpc>
                <a:spcPct val="120000"/>
              </a:lnSpc>
              <a:spcBef>
                <a:spcPts val="0"/>
              </a:spcBef>
              <a:spcAft>
                <a:spcPts val="0"/>
              </a:spcAft>
              <a:defRPr sz="24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search term</a:t>
            </a:r>
          </a:p>
        </p:txBody>
      </p:sp>
      <p:sp>
        <p:nvSpPr>
          <p:cNvPr id="24" name="Media Placeholder 23">
            <a:extLst>
              <a:ext uri="{FF2B5EF4-FFF2-40B4-BE49-F238E27FC236}">
                <a16:creationId xmlns:a16="http://schemas.microsoft.com/office/drawing/2014/main" id="{CF4F750D-BE90-0C52-8E43-A4F6D89E11A3}"/>
              </a:ext>
            </a:extLst>
          </p:cNvPr>
          <p:cNvSpPr>
            <a:spLocks noGrp="1"/>
          </p:cNvSpPr>
          <p:nvPr>
            <p:ph type="media" sz="quarter" idx="13"/>
          </p:nvPr>
        </p:nvSpPr>
        <p:spPr>
          <a:xfrm>
            <a:off x="6103938" y="4928877"/>
            <a:ext cx="323333" cy="323332"/>
          </a:xfrm>
          <a:custGeom>
            <a:avLst/>
            <a:gdLst>
              <a:gd name="connsiteX0" fmla="*/ 128442 w 323333"/>
              <a:gd name="connsiteY0" fmla="*/ 27467 h 323332"/>
              <a:gd name="connsiteX1" fmla="*/ 27468 w 323333"/>
              <a:gd name="connsiteY1" fmla="*/ 128441 h 323332"/>
              <a:gd name="connsiteX2" fmla="*/ 128442 w 323333"/>
              <a:gd name="connsiteY2" fmla="*/ 229416 h 323332"/>
              <a:gd name="connsiteX3" fmla="*/ 229417 w 323333"/>
              <a:gd name="connsiteY3" fmla="*/ 128441 h 323332"/>
              <a:gd name="connsiteX4" fmla="*/ 128442 w 323333"/>
              <a:gd name="connsiteY4" fmla="*/ 27467 h 323332"/>
              <a:gd name="connsiteX5" fmla="*/ 113896 w 323333"/>
              <a:gd name="connsiteY5" fmla="*/ 803 h 323332"/>
              <a:gd name="connsiteX6" fmla="*/ 208145 w 323333"/>
              <a:gd name="connsiteY6" fmla="*/ 28012 h 323332"/>
              <a:gd name="connsiteX7" fmla="*/ 228339 w 323333"/>
              <a:gd name="connsiteY7" fmla="*/ 208144 h 323332"/>
              <a:gd name="connsiteX8" fmla="*/ 319755 w 323333"/>
              <a:gd name="connsiteY8" fmla="*/ 299425 h 323332"/>
              <a:gd name="connsiteX9" fmla="*/ 319755 w 323333"/>
              <a:gd name="connsiteY9" fmla="*/ 318428 h 323332"/>
              <a:gd name="connsiteX10" fmla="*/ 299425 w 323333"/>
              <a:gd name="connsiteY10" fmla="*/ 319754 h 323332"/>
              <a:gd name="connsiteX11" fmla="*/ 208145 w 323333"/>
              <a:gd name="connsiteY11" fmla="*/ 228339 h 323332"/>
              <a:gd name="connsiteX12" fmla="*/ 48208 w 323333"/>
              <a:gd name="connsiteY12" fmla="*/ 228339 h 323332"/>
              <a:gd name="connsiteX13" fmla="*/ 28013 w 323333"/>
              <a:gd name="connsiteY13" fmla="*/ 48207 h 323332"/>
              <a:gd name="connsiteX14" fmla="*/ 113896 w 323333"/>
              <a:gd name="connsiteY14" fmla="*/ 803 h 323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3333" h="323332">
                <a:moveTo>
                  <a:pt x="128442" y="27467"/>
                </a:moveTo>
                <a:cubicBezTo>
                  <a:pt x="72675" y="27467"/>
                  <a:pt x="27468" y="72675"/>
                  <a:pt x="27468" y="128441"/>
                </a:cubicBezTo>
                <a:cubicBezTo>
                  <a:pt x="27468" y="184208"/>
                  <a:pt x="72675" y="229416"/>
                  <a:pt x="128442" y="229416"/>
                </a:cubicBezTo>
                <a:cubicBezTo>
                  <a:pt x="184209" y="229416"/>
                  <a:pt x="229417" y="184208"/>
                  <a:pt x="229417" y="128441"/>
                </a:cubicBezTo>
                <a:cubicBezTo>
                  <a:pt x="229417" y="72675"/>
                  <a:pt x="184209" y="27467"/>
                  <a:pt x="128442" y="27467"/>
                </a:cubicBezTo>
                <a:close/>
                <a:moveTo>
                  <a:pt x="113896" y="803"/>
                </a:moveTo>
                <a:cubicBezTo>
                  <a:pt x="146494" y="-2852"/>
                  <a:pt x="180486" y="5929"/>
                  <a:pt x="208145" y="28012"/>
                </a:cubicBezTo>
                <a:cubicBezTo>
                  <a:pt x="263463" y="72178"/>
                  <a:pt x="272505" y="152825"/>
                  <a:pt x="228339" y="208144"/>
                </a:cubicBezTo>
                <a:lnTo>
                  <a:pt x="319755" y="299425"/>
                </a:lnTo>
                <a:cubicBezTo>
                  <a:pt x="324526" y="304861"/>
                  <a:pt x="324526" y="312992"/>
                  <a:pt x="319755" y="318428"/>
                </a:cubicBezTo>
                <a:cubicBezTo>
                  <a:pt x="314508" y="324408"/>
                  <a:pt x="305406" y="325002"/>
                  <a:pt x="299425" y="319754"/>
                </a:cubicBezTo>
                <a:lnTo>
                  <a:pt x="208145" y="228339"/>
                </a:lnTo>
                <a:cubicBezTo>
                  <a:pt x="161372" y="265681"/>
                  <a:pt x="94981" y="265681"/>
                  <a:pt x="48208" y="228339"/>
                </a:cubicBezTo>
                <a:cubicBezTo>
                  <a:pt x="-7111" y="184173"/>
                  <a:pt x="-16153" y="103526"/>
                  <a:pt x="28013" y="48207"/>
                </a:cubicBezTo>
                <a:cubicBezTo>
                  <a:pt x="50096" y="20548"/>
                  <a:pt x="81299" y="4458"/>
                  <a:pt x="113896" y="803"/>
                </a:cubicBezTo>
                <a:close/>
              </a:path>
            </a:pathLst>
          </a:custGeom>
          <a:solidFill>
            <a:srgbClr val="6CC8FE"/>
          </a:solidFill>
        </p:spPr>
        <p:txBody>
          <a:bodyPr wrap="square">
            <a:noAutofit/>
          </a:bodyPr>
          <a:lstStyle>
            <a:lvl1pPr>
              <a:defRPr sz="600">
                <a:noFill/>
              </a:defRPr>
            </a:lvl1pPr>
          </a:lstStyle>
          <a:p>
            <a:endParaRPr lang="en-GB"/>
          </a:p>
        </p:txBody>
      </p:sp>
      <p:sp>
        <p:nvSpPr>
          <p:cNvPr id="30" name="Text Placeholder 29">
            <a:extLst>
              <a:ext uri="{FF2B5EF4-FFF2-40B4-BE49-F238E27FC236}">
                <a16:creationId xmlns:a16="http://schemas.microsoft.com/office/drawing/2014/main" id="{1DB15501-56D1-9EC4-FE70-516BCA4AFFB1}"/>
              </a:ext>
            </a:extLst>
          </p:cNvPr>
          <p:cNvSpPr>
            <a:spLocks noGrp="1"/>
          </p:cNvSpPr>
          <p:nvPr>
            <p:ph type="body" sz="quarter" idx="15" hasCustomPrompt="1"/>
          </p:nvPr>
        </p:nvSpPr>
        <p:spPr>
          <a:xfrm>
            <a:off x="6103938" y="4054443"/>
            <a:ext cx="2552400" cy="421200"/>
          </a:xfrm>
          <a:solidFill>
            <a:schemeClr val="accent2"/>
          </a:solidFill>
          <a:effectLst>
            <a:outerShdw dist="12700" dir="5400000" algn="t" rotWithShape="0">
              <a:srgbClr val="6CC8FE"/>
            </a:outerShdw>
          </a:effectLst>
        </p:spPr>
        <p:txBody>
          <a:bodyPr/>
          <a:lstStyle>
            <a:lvl1pPr>
              <a:lnSpc>
                <a:spcPct val="120000"/>
              </a:lnSpc>
              <a:spcBef>
                <a:spcPts val="0"/>
              </a:spcBef>
              <a:spcAft>
                <a:spcPts val="0"/>
              </a:spcAft>
              <a:defRPr sz="2400">
                <a:solidFill>
                  <a:schemeClr val="bg2"/>
                </a:solidFill>
                <a:latin typeface="+mj-lt"/>
              </a:defRPr>
            </a:lvl1pPr>
          </a:lstStyle>
          <a:p>
            <a:pPr lvl="0"/>
            <a:r>
              <a:rPr lang="en-US"/>
              <a:t>Insert link</a:t>
            </a:r>
          </a:p>
        </p:txBody>
      </p:sp>
      <p:pic>
        <p:nvPicPr>
          <p:cNvPr id="3" name="Graphic 2">
            <a:extLst>
              <a:ext uri="{FF2B5EF4-FFF2-40B4-BE49-F238E27FC236}">
                <a16:creationId xmlns:a16="http://schemas.microsoft.com/office/drawing/2014/main" id="{277747ED-4AF7-6B17-AB4F-883BCAF235E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4014390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248F2E2-9837-2CA7-9EA7-840312A3D247}"/>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B00BFC90-C86D-E8D7-4938-C57A062951C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E0D9B8DE-4B5E-FACA-BB6A-DCC0A905ED72}"/>
              </a:ext>
            </a:extLst>
          </p:cNvPr>
          <p:cNvSpPr>
            <a:spLocks noGrp="1"/>
          </p:cNvSpPr>
          <p:nvPr>
            <p:ph type="dt" sz="half" idx="12"/>
          </p:nvPr>
        </p:nvSpPr>
        <p:spPr/>
        <p:txBody>
          <a:bodyPr/>
          <a:lstStyle/>
          <a:p>
            <a:endParaRPr lang="en-GB"/>
          </a:p>
        </p:txBody>
      </p:sp>
      <p:sp>
        <p:nvSpPr>
          <p:cNvPr id="6" name="Text Placeholder 6">
            <a:extLst>
              <a:ext uri="{FF2B5EF4-FFF2-40B4-BE49-F238E27FC236}">
                <a16:creationId xmlns:a16="http://schemas.microsoft.com/office/drawing/2014/main" id="{B53551F0-E65A-F602-C51B-A2D76F0F58EB}"/>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Tree>
    <p:extLst>
      <p:ext uri="{BB962C8B-B14F-4D97-AF65-F5344CB8AC3E}">
        <p14:creationId xmlns:p14="http://schemas.microsoft.com/office/powerpoint/2010/main" val="2071625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DBCD0AC-A4BA-95A9-A57F-08266D4D63A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AF8290AF-3886-A5A1-445A-051BE37AF01D}"/>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DC0F2099-6B79-31FE-80CD-E08A43289201}"/>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996818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922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ver_Image Full Blee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1FC3FF3-061C-1847-34C4-D7CA4D0AD0A5}"/>
              </a:ext>
            </a:extLst>
          </p:cNvPr>
          <p:cNvSpPr>
            <a:spLocks noGrp="1"/>
          </p:cNvSpPr>
          <p:nvPr>
            <p:ph type="pic" sz="quarter" idx="10" hasCustomPrompt="1"/>
          </p:nvPr>
        </p:nvSpPr>
        <p:spPr>
          <a:xfrm>
            <a:off x="0" y="0"/>
            <a:ext cx="12192000" cy="6858000"/>
          </a:xfrm>
          <a:solidFill>
            <a:srgbClr val="E3E3E3"/>
          </a:solidFill>
        </p:spPr>
        <p:txBody>
          <a:bodyPr lIns="144000" tIns="144000" rIns="144000" bIns="144000"/>
          <a:lstStyle>
            <a:lvl1pPr>
              <a:defRPr>
                <a:solidFill>
                  <a:schemeClr val="tx1"/>
                </a:solidFill>
              </a:defRPr>
            </a:lvl1pPr>
          </a:lstStyle>
          <a:p>
            <a:r>
              <a:rPr lang="en-GB"/>
              <a:t>Click icon to insert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236913"/>
            <a:ext cx="5076826"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bg1"/>
                </a:solidFill>
              </a:defRPr>
            </a:lvl2pPr>
            <a:lvl3pPr marL="0" indent="0">
              <a:lnSpc>
                <a:spcPct val="100000"/>
              </a:lnSpc>
              <a:buNone/>
              <a:defRPr>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2" name="Text Placeholder 1">
            <a:extLst>
              <a:ext uri="{FF2B5EF4-FFF2-40B4-BE49-F238E27FC236}">
                <a16:creationId xmlns:a16="http://schemas.microsoft.com/office/drawing/2014/main" id="{CBC10D7D-2E5F-E76F-F3F7-84FAF60ED7A6}"/>
              </a:ext>
            </a:extLst>
          </p:cNvPr>
          <p:cNvSpPr>
            <a:spLocks noGrp="1"/>
          </p:cNvSpPr>
          <p:nvPr>
            <p:ph type="body" sz="quarter" idx="17"/>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3" name="Text Placeholder 2">
            <a:extLst>
              <a:ext uri="{FF2B5EF4-FFF2-40B4-BE49-F238E27FC236}">
                <a16:creationId xmlns:a16="http://schemas.microsoft.com/office/drawing/2014/main" id="{BDD5482A-B541-C6B1-C9AB-32D4DC9C441D}"/>
              </a:ext>
            </a:extLst>
          </p:cNvPr>
          <p:cNvSpPr>
            <a:spLocks noGrp="1"/>
          </p:cNvSpPr>
          <p:nvPr>
            <p:ph type="body" sz="quarter" idx="16"/>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935554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over_Image Mask">
    <p:bg>
      <p:bgPr>
        <a:solidFill>
          <a:schemeClr val="accent2"/>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rgbClr val="6CC8FE"/>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3" name="Picture Placeholder 2">
            <a:extLst>
              <a:ext uri="{FF2B5EF4-FFF2-40B4-BE49-F238E27FC236}">
                <a16:creationId xmlns:a16="http://schemas.microsoft.com/office/drawing/2014/main" id="{DEE3BDDD-0B06-CC36-995C-10851A78557C}"/>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p:txBody>
      </p:sp>
      <p:pic>
        <p:nvPicPr>
          <p:cNvPr id="4" name="Graphic 3">
            <a:extLst>
              <a:ext uri="{FF2B5EF4-FFF2-40B4-BE49-F238E27FC236}">
                <a16:creationId xmlns:a16="http://schemas.microsoft.com/office/drawing/2014/main" id="{32AF3B08-5549-40ED-FEE9-D450F096A0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74583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over_Keyline">
    <p:bg>
      <p:bgPr>
        <a:solidFill>
          <a:schemeClr val="accent2"/>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rgbClr val="6CC8FE"/>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8EF17C74-650C-0BF2-1525-618BFAD738C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935632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_Image Mask + Keyline">
    <p:bg>
      <p:bgPr>
        <a:solidFill>
          <a:schemeClr val="accent1"/>
        </a:solidFill>
        <a:effectLst/>
      </p:bgPr>
    </p:bg>
    <p:spTree>
      <p:nvGrpSpPr>
        <p:cNvPr id="1" name=""/>
        <p:cNvGrpSpPr/>
        <p:nvPr/>
      </p:nvGrpSpPr>
      <p:grpSpPr>
        <a:xfrm>
          <a:off x="0" y="0"/>
          <a:ext cx="0" cy="0"/>
          <a:chOff x="0" y="0"/>
          <a:chExt cx="0" cy="0"/>
        </a:xfrm>
      </p:grpSpPr>
      <p:sp>
        <p:nvSpPr>
          <p:cNvPr id="5" name="Online Image Placeholder 4">
            <a:extLst>
              <a:ext uri="{FF2B5EF4-FFF2-40B4-BE49-F238E27FC236}">
                <a16:creationId xmlns:a16="http://schemas.microsoft.com/office/drawing/2014/main" id="{AE4ADFBF-D9A7-082D-4CB8-6C01B5850F0E}"/>
              </a:ext>
            </a:extLst>
          </p:cNvPr>
          <p:cNvSpPr>
            <a:spLocks noGrp="1"/>
          </p:cNvSpPr>
          <p:nvPr>
            <p:ph type="clipArt" sz="quarter" idx="12"/>
          </p:nvPr>
        </p:nvSpPr>
        <p:spPr>
          <a:xfrm flipV="1">
            <a:off x="-177801" y="-1"/>
            <a:ext cx="9907589" cy="5788024"/>
          </a:xfrm>
          <a:custGeom>
            <a:avLst/>
            <a:gdLst>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4" fmla="*/ 0 w 10831514"/>
              <a:gd name="connsiteY4" fmla="*/ 5788024 h 5788024"/>
              <a:gd name="connsiteX5" fmla="*/ 0 w 10831514"/>
              <a:gd name="connsiteY5" fmla="*/ 0 h 5788024"/>
              <a:gd name="connsiteX0" fmla="*/ 0 w 10831514"/>
              <a:gd name="connsiteY0" fmla="*/ 5788024 h 5879464"/>
              <a:gd name="connsiteX1" fmla="*/ 0 w 10831514"/>
              <a:gd name="connsiteY1" fmla="*/ 0 h 5879464"/>
              <a:gd name="connsiteX2" fmla="*/ 9552013 w 10831514"/>
              <a:gd name="connsiteY2" fmla="*/ 0 h 5879464"/>
              <a:gd name="connsiteX3" fmla="*/ 10831514 w 10831514"/>
              <a:gd name="connsiteY3" fmla="*/ 1279501 h 5879464"/>
              <a:gd name="connsiteX4" fmla="*/ 10831514 w 10831514"/>
              <a:gd name="connsiteY4" fmla="*/ 5788024 h 5879464"/>
              <a:gd name="connsiteX5" fmla="*/ 91440 w 10831514"/>
              <a:gd name="connsiteY5" fmla="*/ 5879464 h 5879464"/>
              <a:gd name="connsiteX0" fmla="*/ 0 w 10831514"/>
              <a:gd name="connsiteY0" fmla="*/ 5788024 h 5788024"/>
              <a:gd name="connsiteX1" fmla="*/ 0 w 10831514"/>
              <a:gd name="connsiteY1" fmla="*/ 0 h 5788024"/>
              <a:gd name="connsiteX2" fmla="*/ 9552013 w 10831514"/>
              <a:gd name="connsiteY2" fmla="*/ 0 h 5788024"/>
              <a:gd name="connsiteX3" fmla="*/ 10831514 w 10831514"/>
              <a:gd name="connsiteY3" fmla="*/ 1279501 h 5788024"/>
              <a:gd name="connsiteX4" fmla="*/ 10831514 w 10831514"/>
              <a:gd name="connsiteY4" fmla="*/ 5788024 h 5788024"/>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0" fmla="*/ 0 w 9907589"/>
              <a:gd name="connsiteY0" fmla="*/ 0 h 5788024"/>
              <a:gd name="connsiteX1" fmla="*/ 8628088 w 9907589"/>
              <a:gd name="connsiteY1" fmla="*/ 0 h 5788024"/>
              <a:gd name="connsiteX2" fmla="*/ 9907589 w 9907589"/>
              <a:gd name="connsiteY2" fmla="*/ 1279501 h 5788024"/>
              <a:gd name="connsiteX3" fmla="*/ 9907589 w 9907589"/>
              <a:gd name="connsiteY3" fmla="*/ 5788024 h 5788024"/>
            </a:gdLst>
            <a:ahLst/>
            <a:cxnLst>
              <a:cxn ang="0">
                <a:pos x="connsiteX0" y="connsiteY0"/>
              </a:cxn>
              <a:cxn ang="0">
                <a:pos x="connsiteX1" y="connsiteY1"/>
              </a:cxn>
              <a:cxn ang="0">
                <a:pos x="connsiteX2" y="connsiteY2"/>
              </a:cxn>
              <a:cxn ang="0">
                <a:pos x="connsiteX3" y="connsiteY3"/>
              </a:cxn>
            </a:cxnLst>
            <a:rect l="l" t="t" r="r" b="b"/>
            <a:pathLst>
              <a:path w="9907589" h="5788024">
                <a:moveTo>
                  <a:pt x="0" y="0"/>
                </a:moveTo>
                <a:lnTo>
                  <a:pt x="8628088" y="0"/>
                </a:lnTo>
                <a:cubicBezTo>
                  <a:pt x="9334737" y="0"/>
                  <a:pt x="9907589" y="572852"/>
                  <a:pt x="9907589" y="1279501"/>
                </a:cubicBezTo>
                <a:lnTo>
                  <a:pt x="9907589" y="5788024"/>
                </a:lnTo>
              </a:path>
            </a:pathLst>
          </a:custGeom>
          <a:noFill/>
          <a:ln w="12700">
            <a:solidFill>
              <a:schemeClr val="tx2"/>
            </a:solidFill>
          </a:ln>
        </p:spPr>
        <p:txBody>
          <a:bodyPr/>
          <a:lstStyle>
            <a:lvl1pPr>
              <a:defRPr sz="600">
                <a:noFill/>
              </a:defRPr>
            </a:lvl1pPr>
          </a:lstStyle>
          <a:p>
            <a:endParaRPr lang="en-GB"/>
          </a:p>
        </p:txBody>
      </p:sp>
      <p:sp>
        <p:nvSpPr>
          <p:cNvPr id="8" name="Picture Placeholder 7">
            <a:extLst>
              <a:ext uri="{FF2B5EF4-FFF2-40B4-BE49-F238E27FC236}">
                <a16:creationId xmlns:a16="http://schemas.microsoft.com/office/drawing/2014/main" id="{654F313F-013E-5AF6-E1DB-6F809547FCF5}"/>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a:p>
            <a:r>
              <a:rPr lang="en-GB"/>
              <a:t>Right click and select Send to Back for keyline to be in front of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accent3"/>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FC54A82E-583B-70A6-D352-A05CD11B9DB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537166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over_Solid">
    <p:bg>
      <p:bgPr>
        <a:solidFill>
          <a:schemeClr val="accent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B16E6C-1696-DB83-C0EB-24D1DCD143A7}"/>
              </a:ext>
            </a:extLst>
          </p:cNvPr>
          <p:cNvSpPr/>
          <p:nvPr userDrawn="1"/>
        </p:nvSpPr>
        <p:spPr>
          <a:xfrm>
            <a:off x="0" y="1265238"/>
            <a:ext cx="9950450" cy="5592762"/>
          </a:xfrm>
          <a:custGeom>
            <a:avLst/>
            <a:gdLst>
              <a:gd name="connsiteX0" fmla="*/ 0 w 9950450"/>
              <a:gd name="connsiteY0" fmla="*/ 0 h 5592762"/>
              <a:gd name="connsiteX1" fmla="*/ 609600 w 9950450"/>
              <a:gd name="connsiteY1" fmla="*/ 0 h 5592762"/>
              <a:gd name="connsiteX2" fmla="*/ 609600 w 9950450"/>
              <a:gd name="connsiteY2" fmla="*/ 9371 h 5592762"/>
              <a:gd name="connsiteX3" fmla="*/ 7652885 w 9950450"/>
              <a:gd name="connsiteY3" fmla="*/ 9371 h 5592762"/>
              <a:gd name="connsiteX4" fmla="*/ 9950450 w 9950450"/>
              <a:gd name="connsiteY4" fmla="*/ 2306936 h 5592762"/>
              <a:gd name="connsiteX5" fmla="*/ 9950450 w 9950450"/>
              <a:gd name="connsiteY5" fmla="*/ 5592762 h 5592762"/>
              <a:gd name="connsiteX6" fmla="*/ 609600 w 9950450"/>
              <a:gd name="connsiteY6" fmla="*/ 5592762 h 5592762"/>
              <a:gd name="connsiteX7" fmla="*/ 476706 w 9950450"/>
              <a:gd name="connsiteY7" fmla="*/ 5592762 h 5592762"/>
              <a:gd name="connsiteX8" fmla="*/ 0 w 9950450"/>
              <a:gd name="connsiteY8" fmla="*/ 5592762 h 559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50450" h="5592762">
                <a:moveTo>
                  <a:pt x="0" y="0"/>
                </a:moveTo>
                <a:lnTo>
                  <a:pt x="609600" y="0"/>
                </a:lnTo>
                <a:lnTo>
                  <a:pt x="609600" y="9371"/>
                </a:lnTo>
                <a:lnTo>
                  <a:pt x="7652885" y="9371"/>
                </a:lnTo>
                <a:cubicBezTo>
                  <a:pt x="8921795" y="9371"/>
                  <a:pt x="9950450" y="1038026"/>
                  <a:pt x="9950450" y="2306936"/>
                </a:cubicBezTo>
                <a:lnTo>
                  <a:pt x="9950450" y="5592762"/>
                </a:lnTo>
                <a:lnTo>
                  <a:pt x="609600" y="5592762"/>
                </a:lnTo>
                <a:lnTo>
                  <a:pt x="476706" y="5592762"/>
                </a:lnTo>
                <a:lnTo>
                  <a:pt x="0" y="55927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chemeClr val="accent3"/>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3" name="Graphic 2">
            <a:extLst>
              <a:ext uri="{FF2B5EF4-FFF2-40B4-BE49-F238E27FC236}">
                <a16:creationId xmlns:a16="http://schemas.microsoft.com/office/drawing/2014/main" id="{9B4EB39C-1324-193B-D2E4-AA855B809C0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2815665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ver_Gradient">
    <p:bg>
      <p:bgPr>
        <a:solidFill>
          <a:schemeClr val="accent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AFB41DC0-735C-5C3D-DDAA-B0D4D2851A62}"/>
              </a:ext>
            </a:extLst>
          </p:cNvPr>
          <p:cNvSpPr/>
          <p:nvPr userDrawn="1"/>
        </p:nvSpPr>
        <p:spPr>
          <a:xfrm flipV="1">
            <a:off x="0" y="0"/>
            <a:ext cx="11952288" cy="6377168"/>
          </a:xfrm>
          <a:prstGeom prst="round1Rect">
            <a:avLst>
              <a:gd name="adj" fmla="val 21447"/>
            </a:avLst>
          </a:prstGeom>
          <a:gradFill flip="none" rotWithShape="0">
            <a:gsLst>
              <a:gs pos="35000">
                <a:srgbClr val="D8F0FE">
                  <a:alpha val="0"/>
                </a:srgbClr>
              </a:gs>
              <a:gs pos="100000">
                <a:srgbClr val="D8F0FE">
                  <a:alpha val="80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645371"/>
            <a:ext cx="4625974" cy="1846659"/>
          </a:xfrm>
        </p:spPr>
        <p:txBody>
          <a:bodyPr wrap="square">
            <a:spAutoFit/>
          </a:bodyPr>
          <a:lstStyle>
            <a:lvl1pPr>
              <a:lnSpc>
                <a:spcPct val="85000"/>
              </a:lnSpc>
              <a:spcBef>
                <a:spcPts val="0"/>
              </a:spcBef>
              <a:spcAft>
                <a:spcPts val="0"/>
              </a:spcAft>
              <a:defRPr sz="4000">
                <a:solidFill>
                  <a:schemeClr val="bg2"/>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12045DF4-12DC-1B34-1974-518809092F6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7839" y="477457"/>
            <a:ext cx="1441044" cy="396000"/>
          </a:xfrm>
          <a:prstGeom prst="rect">
            <a:avLst/>
          </a:prstGeom>
        </p:spPr>
      </p:pic>
    </p:spTree>
    <p:extLst>
      <p:ext uri="{BB962C8B-B14F-4D97-AF65-F5344CB8AC3E}">
        <p14:creationId xmlns:p14="http://schemas.microsoft.com/office/powerpoint/2010/main" val="1725250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ivider_Solid + Keyline">
    <p:bg>
      <p:bgPr>
        <a:solidFill>
          <a:schemeClr val="accent2"/>
        </a:solidFill>
        <a:effectLst/>
      </p:bgPr>
    </p:bg>
    <p:spTree>
      <p:nvGrpSpPr>
        <p:cNvPr id="1" name=""/>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C8E31A1A-47BE-D2B2-E883-A421D73B393E}"/>
              </a:ext>
            </a:extLst>
          </p:cNvPr>
          <p:cNvSpPr/>
          <p:nvPr userDrawn="1"/>
        </p:nvSpPr>
        <p:spPr>
          <a:xfrm flipV="1">
            <a:off x="-1586" y="-3"/>
            <a:ext cx="9731374" cy="5788028"/>
          </a:xfrm>
          <a:prstGeom prst="round1Rect">
            <a:avLst>
              <a:gd name="adj" fmla="val 2715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477838" y="3041651"/>
            <a:ext cx="3744912" cy="1062407"/>
          </a:xfrm>
        </p:spPr>
        <p:txBody>
          <a:bodyPr>
            <a:spAutoFit/>
          </a:bodyPr>
          <a:lstStyle>
            <a:lvl1pPr>
              <a:lnSpc>
                <a:spcPct val="85000"/>
              </a:lnSpc>
              <a:defRPr sz="4000">
                <a:solidFill>
                  <a:schemeClr val="accent3"/>
                </a:solidFill>
              </a:defRPr>
            </a:lvl1pPr>
          </a:lstStyle>
          <a:p>
            <a:r>
              <a:rPr lang="en-US"/>
              <a:t>Divider title goes here</a:t>
            </a:r>
            <a:endParaRPr lang="en-GB"/>
          </a:p>
        </p:txBody>
      </p:sp>
      <p:pic>
        <p:nvPicPr>
          <p:cNvPr id="2" name="Graphic 1">
            <a:extLst>
              <a:ext uri="{FF2B5EF4-FFF2-40B4-BE49-F238E27FC236}">
                <a16:creationId xmlns:a16="http://schemas.microsoft.com/office/drawing/2014/main" id="{53A03972-1C21-0124-E6F6-2CDA153DCB1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815098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ivider_Solid">
    <p:bg>
      <p:bgPr>
        <a:solidFill>
          <a:schemeClr val="accent2"/>
        </a:solidFill>
        <a:effectLst/>
      </p:bgPr>
    </p:bg>
    <p:spTree>
      <p:nvGrpSpPr>
        <p:cNvPr id="1" name=""/>
        <p:cNvGrpSpPr/>
        <p:nvPr/>
      </p:nvGrpSpPr>
      <p:grpSpPr>
        <a:xfrm>
          <a:off x="0" y="0"/>
          <a:ext cx="0" cy="0"/>
          <a:chOff x="0" y="0"/>
          <a:chExt cx="0" cy="0"/>
        </a:xfrm>
      </p:grpSpPr>
      <p:sp>
        <p:nvSpPr>
          <p:cNvPr id="8" name="Rectangle: Single Corner Rounded 7">
            <a:extLst>
              <a:ext uri="{FF2B5EF4-FFF2-40B4-BE49-F238E27FC236}">
                <a16:creationId xmlns:a16="http://schemas.microsoft.com/office/drawing/2014/main" id="{EC5BED44-2E59-7CCA-7A3C-E06CC341D509}"/>
              </a:ext>
            </a:extLst>
          </p:cNvPr>
          <p:cNvSpPr/>
          <p:nvPr userDrawn="1"/>
        </p:nvSpPr>
        <p:spPr>
          <a:xfrm flipH="1">
            <a:off x="919163" y="1462088"/>
            <a:ext cx="11272837" cy="5395912"/>
          </a:xfrm>
          <a:prstGeom prst="round1Rect">
            <a:avLst>
              <a:gd name="adj" fmla="val 19825"/>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1787524" y="3558806"/>
            <a:ext cx="7269163" cy="539187"/>
          </a:xfrm>
        </p:spPr>
        <p:txBody>
          <a:bodyPr wrap="square">
            <a:spAutoFit/>
          </a:bodyPr>
          <a:lstStyle>
            <a:lvl1pPr>
              <a:lnSpc>
                <a:spcPct val="85000"/>
              </a:lnSpc>
              <a:defRPr sz="4000">
                <a:solidFill>
                  <a:schemeClr val="accent2"/>
                </a:solidFill>
              </a:defRPr>
            </a:lvl1pPr>
          </a:lstStyle>
          <a:p>
            <a:r>
              <a:rPr lang="en-US"/>
              <a:t>Divider title goes here</a:t>
            </a:r>
            <a:endParaRPr lang="en-GB"/>
          </a:p>
        </p:txBody>
      </p:sp>
      <p:pic>
        <p:nvPicPr>
          <p:cNvPr id="2" name="Graphic 1">
            <a:extLst>
              <a:ext uri="{FF2B5EF4-FFF2-40B4-BE49-F238E27FC236}">
                <a16:creationId xmlns:a16="http://schemas.microsoft.com/office/drawing/2014/main" id="{5131074B-BBCF-8837-2125-A87320C50C5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1257667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genda_Image Mask">
    <p:bg>
      <p:bgPr>
        <a:solidFill>
          <a:schemeClr val="tx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0AA3C48-0A16-4A79-CA96-15DA61F1D787}"/>
              </a:ext>
            </a:extLst>
          </p:cNvPr>
          <p:cNvSpPr>
            <a:spLocks noGrp="1"/>
          </p:cNvSpPr>
          <p:nvPr>
            <p:ph type="pic" sz="quarter" idx="13" hasCustomPrompt="1"/>
          </p:nvPr>
        </p:nvSpPr>
        <p:spPr>
          <a:xfrm>
            <a:off x="5324474" y="1462088"/>
            <a:ext cx="6867522" cy="5395912"/>
          </a:xfrm>
          <a:custGeom>
            <a:avLst/>
            <a:gdLst>
              <a:gd name="connsiteX0" fmla="*/ 899337 w 6867522"/>
              <a:gd name="connsiteY0" fmla="*/ 0 h 5395912"/>
              <a:gd name="connsiteX1" fmla="*/ 6867522 w 6867522"/>
              <a:gd name="connsiteY1" fmla="*/ 0 h 5395912"/>
              <a:gd name="connsiteX2" fmla="*/ 6867522 w 6867522"/>
              <a:gd name="connsiteY2" fmla="*/ 5395912 h 5395912"/>
              <a:gd name="connsiteX3" fmla="*/ 0 w 6867522"/>
              <a:gd name="connsiteY3" fmla="*/ 5395912 h 5395912"/>
              <a:gd name="connsiteX4" fmla="*/ 0 w 6867522"/>
              <a:gd name="connsiteY4" fmla="*/ 899337 h 5395912"/>
              <a:gd name="connsiteX5" fmla="*/ 899337 w 6867522"/>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522" h="5395912">
                <a:moveTo>
                  <a:pt x="899337" y="0"/>
                </a:moveTo>
                <a:lnTo>
                  <a:pt x="6867522" y="0"/>
                </a:lnTo>
                <a:lnTo>
                  <a:pt x="6867522" y="5395912"/>
                </a:lnTo>
                <a:lnTo>
                  <a:pt x="0" y="5395912"/>
                </a:lnTo>
                <a:lnTo>
                  <a:pt x="0" y="899337"/>
                </a:lnTo>
                <a:cubicBezTo>
                  <a:pt x="0" y="402647"/>
                  <a:pt x="402647" y="0"/>
                  <a:pt x="899337" y="0"/>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a:t>
            </a:r>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477838"/>
            <a:ext cx="4625975" cy="787400"/>
          </a:xfrm>
        </p:spPr>
        <p:txBody>
          <a:bodyPr/>
          <a:lstStyle>
            <a:lvl1pPr>
              <a:defRPr sz="4000"/>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p>
            <a:endParaRPr lang="en-GB"/>
          </a:p>
        </p:txBody>
      </p:sp>
      <p:sp>
        <p:nvSpPr>
          <p:cNvPr id="12" name="Text Placeholder 11">
            <a:extLst>
              <a:ext uri="{FF2B5EF4-FFF2-40B4-BE49-F238E27FC236}">
                <a16:creationId xmlns:a16="http://schemas.microsoft.com/office/drawing/2014/main" id="{5815D5B4-FB85-B2BE-7755-00126596D969}"/>
              </a:ext>
            </a:extLst>
          </p:cNvPr>
          <p:cNvSpPr>
            <a:spLocks noGrp="1"/>
          </p:cNvSpPr>
          <p:nvPr>
            <p:ph type="body" sz="quarter" idx="14" hasCustomPrompt="1"/>
          </p:nvPr>
        </p:nvSpPr>
        <p:spPr>
          <a:xfrm>
            <a:off x="477838" y="1797050"/>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4" name="Text Placeholder 13">
            <a:extLst>
              <a:ext uri="{FF2B5EF4-FFF2-40B4-BE49-F238E27FC236}">
                <a16:creationId xmlns:a16="http://schemas.microsoft.com/office/drawing/2014/main" id="{B8240FEF-7EEE-AF56-75CF-D2C895460971}"/>
              </a:ext>
            </a:extLst>
          </p:cNvPr>
          <p:cNvSpPr>
            <a:spLocks noGrp="1"/>
          </p:cNvSpPr>
          <p:nvPr>
            <p:ph type="body" sz="quarter" idx="15" hasCustomPrompt="1"/>
          </p:nvPr>
        </p:nvSpPr>
        <p:spPr>
          <a:xfrm>
            <a:off x="1009649" y="1800769"/>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5" name="Text Placeholder 11">
            <a:extLst>
              <a:ext uri="{FF2B5EF4-FFF2-40B4-BE49-F238E27FC236}">
                <a16:creationId xmlns:a16="http://schemas.microsoft.com/office/drawing/2014/main" id="{3E15ED34-001D-D22F-494A-E1DEAC24E325}"/>
              </a:ext>
            </a:extLst>
          </p:cNvPr>
          <p:cNvSpPr>
            <a:spLocks noGrp="1"/>
          </p:cNvSpPr>
          <p:nvPr>
            <p:ph type="body" sz="quarter" idx="16" hasCustomPrompt="1"/>
          </p:nvPr>
        </p:nvSpPr>
        <p:spPr>
          <a:xfrm>
            <a:off x="477838" y="2662417"/>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16" name="Text Placeholder 13">
            <a:extLst>
              <a:ext uri="{FF2B5EF4-FFF2-40B4-BE49-F238E27FC236}">
                <a16:creationId xmlns:a16="http://schemas.microsoft.com/office/drawing/2014/main" id="{18D38007-A357-1781-14AB-488DC366A147}"/>
              </a:ext>
            </a:extLst>
          </p:cNvPr>
          <p:cNvSpPr>
            <a:spLocks noGrp="1"/>
          </p:cNvSpPr>
          <p:nvPr>
            <p:ph type="body" sz="quarter" idx="17" hasCustomPrompt="1"/>
          </p:nvPr>
        </p:nvSpPr>
        <p:spPr>
          <a:xfrm>
            <a:off x="1009649" y="2666136"/>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7" name="Text Placeholder 11">
            <a:extLst>
              <a:ext uri="{FF2B5EF4-FFF2-40B4-BE49-F238E27FC236}">
                <a16:creationId xmlns:a16="http://schemas.microsoft.com/office/drawing/2014/main" id="{67ACA750-664D-FA26-56B3-9491751C2263}"/>
              </a:ext>
            </a:extLst>
          </p:cNvPr>
          <p:cNvSpPr>
            <a:spLocks noGrp="1"/>
          </p:cNvSpPr>
          <p:nvPr>
            <p:ph type="body" sz="quarter" idx="18" hasCustomPrompt="1"/>
          </p:nvPr>
        </p:nvSpPr>
        <p:spPr>
          <a:xfrm>
            <a:off x="477838" y="3527784"/>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18" name="Text Placeholder 13">
            <a:extLst>
              <a:ext uri="{FF2B5EF4-FFF2-40B4-BE49-F238E27FC236}">
                <a16:creationId xmlns:a16="http://schemas.microsoft.com/office/drawing/2014/main" id="{772D7A74-A318-46B9-F7FF-9016B775A80E}"/>
              </a:ext>
            </a:extLst>
          </p:cNvPr>
          <p:cNvSpPr>
            <a:spLocks noGrp="1"/>
          </p:cNvSpPr>
          <p:nvPr>
            <p:ph type="body" sz="quarter" idx="19" hasCustomPrompt="1"/>
          </p:nvPr>
        </p:nvSpPr>
        <p:spPr>
          <a:xfrm>
            <a:off x="1009649" y="3531503"/>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9" name="Text Placeholder 11">
            <a:extLst>
              <a:ext uri="{FF2B5EF4-FFF2-40B4-BE49-F238E27FC236}">
                <a16:creationId xmlns:a16="http://schemas.microsoft.com/office/drawing/2014/main" id="{590E7073-22B2-6308-27CA-024DD2668921}"/>
              </a:ext>
            </a:extLst>
          </p:cNvPr>
          <p:cNvSpPr>
            <a:spLocks noGrp="1"/>
          </p:cNvSpPr>
          <p:nvPr>
            <p:ph type="body" sz="quarter" idx="20" hasCustomPrompt="1"/>
          </p:nvPr>
        </p:nvSpPr>
        <p:spPr>
          <a:xfrm>
            <a:off x="477838" y="4393151"/>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0" name="Text Placeholder 13">
            <a:extLst>
              <a:ext uri="{FF2B5EF4-FFF2-40B4-BE49-F238E27FC236}">
                <a16:creationId xmlns:a16="http://schemas.microsoft.com/office/drawing/2014/main" id="{CF9E4136-8BCE-E182-CF04-A29AD19494C1}"/>
              </a:ext>
            </a:extLst>
          </p:cNvPr>
          <p:cNvSpPr>
            <a:spLocks noGrp="1"/>
          </p:cNvSpPr>
          <p:nvPr>
            <p:ph type="body" sz="quarter" idx="21" hasCustomPrompt="1"/>
          </p:nvPr>
        </p:nvSpPr>
        <p:spPr>
          <a:xfrm>
            <a:off x="1009649" y="4396870"/>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1" name="Text Placeholder 11">
            <a:extLst>
              <a:ext uri="{FF2B5EF4-FFF2-40B4-BE49-F238E27FC236}">
                <a16:creationId xmlns:a16="http://schemas.microsoft.com/office/drawing/2014/main" id="{2ABACF6A-EA06-A909-E776-1F4F87F9F9EA}"/>
              </a:ext>
            </a:extLst>
          </p:cNvPr>
          <p:cNvSpPr>
            <a:spLocks noGrp="1"/>
          </p:cNvSpPr>
          <p:nvPr>
            <p:ph type="body" sz="quarter" idx="22" hasCustomPrompt="1"/>
          </p:nvPr>
        </p:nvSpPr>
        <p:spPr>
          <a:xfrm>
            <a:off x="477838" y="5258518"/>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22" name="Text Placeholder 13">
            <a:extLst>
              <a:ext uri="{FF2B5EF4-FFF2-40B4-BE49-F238E27FC236}">
                <a16:creationId xmlns:a16="http://schemas.microsoft.com/office/drawing/2014/main" id="{43611A2F-1757-6341-AFCB-C0B4121B417C}"/>
              </a:ext>
            </a:extLst>
          </p:cNvPr>
          <p:cNvSpPr>
            <a:spLocks noGrp="1"/>
          </p:cNvSpPr>
          <p:nvPr>
            <p:ph type="body" sz="quarter" idx="23" hasCustomPrompt="1"/>
          </p:nvPr>
        </p:nvSpPr>
        <p:spPr>
          <a:xfrm>
            <a:off x="1009649" y="5262237"/>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Tree>
    <p:extLst>
      <p:ext uri="{BB962C8B-B14F-4D97-AF65-F5344CB8AC3E}">
        <p14:creationId xmlns:p14="http://schemas.microsoft.com/office/powerpoint/2010/main" val="3343146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genda_Solid">
    <p:bg>
      <p:bgPr>
        <a:solidFill>
          <a:schemeClr val="accent1"/>
        </a:solidFill>
        <a:effectLst/>
      </p:bgPr>
    </p:bg>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E330B148-7FE3-C8D2-E381-50D9CF2CE989}"/>
              </a:ext>
            </a:extLst>
          </p:cNvPr>
          <p:cNvSpPr/>
          <p:nvPr userDrawn="1"/>
        </p:nvSpPr>
        <p:spPr>
          <a:xfrm flipH="1" flipV="1">
            <a:off x="2900363" y="-2"/>
            <a:ext cx="9291637" cy="5984875"/>
          </a:xfrm>
          <a:prstGeom prst="round1Rect">
            <a:avLst>
              <a:gd name="adj" fmla="val 2349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2611120"/>
            <a:ext cx="1982787" cy="562270"/>
          </a:xfrm>
        </p:spPr>
        <p:txBody>
          <a:bodyPr>
            <a:spAutoFit/>
          </a:bodyPr>
          <a:lstStyle>
            <a:lvl1pPr>
              <a:defRPr sz="4000">
                <a:solidFill>
                  <a:schemeClr val="bg1"/>
                </a:solidFill>
              </a:defRPr>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lvl1pPr>
              <a:defRPr>
                <a:solidFill>
                  <a:schemeClr val="bg1"/>
                </a:solidFill>
              </a:defRPr>
            </a:lvl1pPr>
          </a:lstStyle>
          <a:p>
            <a:endParaRPr lang="en-GB"/>
          </a:p>
        </p:txBody>
      </p:sp>
      <p:sp>
        <p:nvSpPr>
          <p:cNvPr id="11" name="Text Placeholder 11">
            <a:extLst>
              <a:ext uri="{FF2B5EF4-FFF2-40B4-BE49-F238E27FC236}">
                <a16:creationId xmlns:a16="http://schemas.microsoft.com/office/drawing/2014/main" id="{83B27F83-90C2-3853-E5DB-7CCA50EC34CC}"/>
              </a:ext>
            </a:extLst>
          </p:cNvPr>
          <p:cNvSpPr>
            <a:spLocks noGrp="1"/>
          </p:cNvSpPr>
          <p:nvPr>
            <p:ph type="body" sz="quarter" idx="14" hasCustomPrompt="1"/>
          </p:nvPr>
        </p:nvSpPr>
        <p:spPr>
          <a:xfrm>
            <a:off x="4642305" y="1227653"/>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3" name="Text Placeholder 13">
            <a:extLst>
              <a:ext uri="{FF2B5EF4-FFF2-40B4-BE49-F238E27FC236}">
                <a16:creationId xmlns:a16="http://schemas.microsoft.com/office/drawing/2014/main" id="{E673016D-CEEC-BDDD-19C9-A64AAE8BE2D5}"/>
              </a:ext>
            </a:extLst>
          </p:cNvPr>
          <p:cNvSpPr>
            <a:spLocks noGrp="1"/>
          </p:cNvSpPr>
          <p:nvPr>
            <p:ph type="body" sz="quarter" idx="15" hasCustomPrompt="1"/>
          </p:nvPr>
        </p:nvSpPr>
        <p:spPr>
          <a:xfrm>
            <a:off x="5174115" y="1223752"/>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3" name="Text Placeholder 11">
            <a:extLst>
              <a:ext uri="{FF2B5EF4-FFF2-40B4-BE49-F238E27FC236}">
                <a16:creationId xmlns:a16="http://schemas.microsoft.com/office/drawing/2014/main" id="{977F395B-2E79-E060-45FC-E5B13D82D003}"/>
              </a:ext>
            </a:extLst>
          </p:cNvPr>
          <p:cNvSpPr>
            <a:spLocks noGrp="1"/>
          </p:cNvSpPr>
          <p:nvPr>
            <p:ph type="body" sz="quarter" idx="16" hasCustomPrompt="1"/>
          </p:nvPr>
        </p:nvSpPr>
        <p:spPr>
          <a:xfrm>
            <a:off x="4642305" y="2068890"/>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24" name="Text Placeholder 13">
            <a:extLst>
              <a:ext uri="{FF2B5EF4-FFF2-40B4-BE49-F238E27FC236}">
                <a16:creationId xmlns:a16="http://schemas.microsoft.com/office/drawing/2014/main" id="{FF5475A3-8DB1-5F55-5C21-8EE21AF2ED60}"/>
              </a:ext>
            </a:extLst>
          </p:cNvPr>
          <p:cNvSpPr>
            <a:spLocks noGrp="1"/>
          </p:cNvSpPr>
          <p:nvPr>
            <p:ph type="body" sz="quarter" idx="17" hasCustomPrompt="1"/>
          </p:nvPr>
        </p:nvSpPr>
        <p:spPr>
          <a:xfrm>
            <a:off x="5174115" y="2072609"/>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5" name="Text Placeholder 11">
            <a:extLst>
              <a:ext uri="{FF2B5EF4-FFF2-40B4-BE49-F238E27FC236}">
                <a16:creationId xmlns:a16="http://schemas.microsoft.com/office/drawing/2014/main" id="{AF9AF3DE-1C43-B899-906B-F84788F42A9D}"/>
              </a:ext>
            </a:extLst>
          </p:cNvPr>
          <p:cNvSpPr>
            <a:spLocks noGrp="1"/>
          </p:cNvSpPr>
          <p:nvPr>
            <p:ph type="body" sz="quarter" idx="18" hasCustomPrompt="1"/>
          </p:nvPr>
        </p:nvSpPr>
        <p:spPr>
          <a:xfrm>
            <a:off x="4642305" y="2910127"/>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26" name="Text Placeholder 13">
            <a:extLst>
              <a:ext uri="{FF2B5EF4-FFF2-40B4-BE49-F238E27FC236}">
                <a16:creationId xmlns:a16="http://schemas.microsoft.com/office/drawing/2014/main" id="{A10D9AE8-0051-A5B3-8647-CA4856237156}"/>
              </a:ext>
            </a:extLst>
          </p:cNvPr>
          <p:cNvSpPr>
            <a:spLocks noGrp="1"/>
          </p:cNvSpPr>
          <p:nvPr>
            <p:ph type="body" sz="quarter" idx="19" hasCustomPrompt="1"/>
          </p:nvPr>
        </p:nvSpPr>
        <p:spPr>
          <a:xfrm>
            <a:off x="5174115" y="2913846"/>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7" name="Text Placeholder 11">
            <a:extLst>
              <a:ext uri="{FF2B5EF4-FFF2-40B4-BE49-F238E27FC236}">
                <a16:creationId xmlns:a16="http://schemas.microsoft.com/office/drawing/2014/main" id="{BFE9A1CA-EBC1-FA31-1B7D-863B43F0CF9B}"/>
              </a:ext>
            </a:extLst>
          </p:cNvPr>
          <p:cNvSpPr>
            <a:spLocks noGrp="1"/>
          </p:cNvSpPr>
          <p:nvPr>
            <p:ph type="body" sz="quarter" idx="20" hasCustomPrompt="1"/>
          </p:nvPr>
        </p:nvSpPr>
        <p:spPr>
          <a:xfrm>
            <a:off x="4642305" y="3751364"/>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8" name="Text Placeholder 13">
            <a:extLst>
              <a:ext uri="{FF2B5EF4-FFF2-40B4-BE49-F238E27FC236}">
                <a16:creationId xmlns:a16="http://schemas.microsoft.com/office/drawing/2014/main" id="{F7BE2953-4136-7C8A-1A7E-2F1342BD39FB}"/>
              </a:ext>
            </a:extLst>
          </p:cNvPr>
          <p:cNvSpPr>
            <a:spLocks noGrp="1"/>
          </p:cNvSpPr>
          <p:nvPr>
            <p:ph type="body" sz="quarter" idx="21" hasCustomPrompt="1"/>
          </p:nvPr>
        </p:nvSpPr>
        <p:spPr>
          <a:xfrm>
            <a:off x="5174115" y="3755083"/>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9" name="Text Placeholder 11">
            <a:extLst>
              <a:ext uri="{FF2B5EF4-FFF2-40B4-BE49-F238E27FC236}">
                <a16:creationId xmlns:a16="http://schemas.microsoft.com/office/drawing/2014/main" id="{DFFEC545-D02E-366E-B88D-83A9749AAC4B}"/>
              </a:ext>
            </a:extLst>
          </p:cNvPr>
          <p:cNvSpPr>
            <a:spLocks noGrp="1"/>
          </p:cNvSpPr>
          <p:nvPr>
            <p:ph type="body" sz="quarter" idx="22" hasCustomPrompt="1"/>
          </p:nvPr>
        </p:nvSpPr>
        <p:spPr>
          <a:xfrm>
            <a:off x="4642305" y="4592601"/>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30" name="Text Placeholder 13">
            <a:extLst>
              <a:ext uri="{FF2B5EF4-FFF2-40B4-BE49-F238E27FC236}">
                <a16:creationId xmlns:a16="http://schemas.microsoft.com/office/drawing/2014/main" id="{DB0416EE-8B2C-B8D6-26CD-9B5385AF94E7}"/>
              </a:ext>
            </a:extLst>
          </p:cNvPr>
          <p:cNvSpPr>
            <a:spLocks noGrp="1"/>
          </p:cNvSpPr>
          <p:nvPr>
            <p:ph type="body" sz="quarter" idx="23" hasCustomPrompt="1"/>
          </p:nvPr>
        </p:nvSpPr>
        <p:spPr>
          <a:xfrm>
            <a:off x="5174115" y="4596320"/>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pic>
        <p:nvPicPr>
          <p:cNvPr id="6" name="Graphic 5">
            <a:extLst>
              <a:ext uri="{FF2B5EF4-FFF2-40B4-BE49-F238E27FC236}">
                <a16:creationId xmlns:a16="http://schemas.microsoft.com/office/drawing/2014/main" id="{F08B2B28-4A6C-624F-6E03-B478F6C1512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4300" y="477837"/>
            <a:ext cx="1438274" cy="395239"/>
          </a:xfrm>
          <a:prstGeom prst="rect">
            <a:avLst/>
          </a:prstGeom>
        </p:spPr>
      </p:pic>
    </p:spTree>
    <p:extLst>
      <p:ext uri="{BB962C8B-B14F-4D97-AF65-F5344CB8AC3E}">
        <p14:creationId xmlns:p14="http://schemas.microsoft.com/office/powerpoint/2010/main" val="373425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11234737"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6660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528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6426200" y="1657350"/>
            <a:ext cx="5284788"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119259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1/3, 2/3 Column Content">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0E9E30E-0A1A-82DE-4334-96CE8E6CDC92}"/>
              </a:ext>
            </a:extLst>
          </p:cNvPr>
          <p:cNvSpPr/>
          <p:nvPr userDrawn="1"/>
        </p:nvSpPr>
        <p:spPr>
          <a:xfrm flipH="1">
            <a:off x="4443413" y="1462088"/>
            <a:ext cx="7761287" cy="5395912"/>
          </a:xfrm>
          <a:custGeom>
            <a:avLst/>
            <a:gdLst>
              <a:gd name="connsiteX0" fmla="*/ 7172539 w 7761287"/>
              <a:gd name="connsiteY0" fmla="*/ 0 h 5395912"/>
              <a:gd name="connsiteX1" fmla="*/ 0 w 7761287"/>
              <a:gd name="connsiteY1" fmla="*/ 0 h 5395912"/>
              <a:gd name="connsiteX2" fmla="*/ 0 w 7761287"/>
              <a:gd name="connsiteY2" fmla="*/ 5395912 h 5395912"/>
              <a:gd name="connsiteX3" fmla="*/ 7761287 w 7761287"/>
              <a:gd name="connsiteY3" fmla="*/ 5395912 h 5395912"/>
              <a:gd name="connsiteX4" fmla="*/ 7761287 w 7761287"/>
              <a:gd name="connsiteY4" fmla="*/ 588748 h 5395912"/>
              <a:gd name="connsiteX5" fmla="*/ 7172539 w 7761287"/>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1287" h="5395912">
                <a:moveTo>
                  <a:pt x="7172539" y="0"/>
                </a:moveTo>
                <a:lnTo>
                  <a:pt x="0" y="0"/>
                </a:lnTo>
                <a:lnTo>
                  <a:pt x="0" y="5395912"/>
                </a:lnTo>
                <a:lnTo>
                  <a:pt x="7761287" y="5395912"/>
                </a:lnTo>
                <a:lnTo>
                  <a:pt x="7761287" y="588748"/>
                </a:lnTo>
                <a:cubicBezTo>
                  <a:pt x="7761287" y="263591"/>
                  <a:pt x="7497696" y="0"/>
                  <a:pt x="717253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2266244"/>
            <a:ext cx="3524400" cy="3718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5095456" y="2266244"/>
            <a:ext cx="6609600" cy="3718800"/>
          </a:xfrm>
        </p:spPr>
        <p:txBody>
          <a:bodyPr/>
          <a:lstStyle>
            <a:lvl1pPr>
              <a:defRPr>
                <a:solidFill>
                  <a:schemeClr val="accent3"/>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901442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1/3 Content, 2/3 Image">
    <p:bg>
      <p:bgPr>
        <a:solidFill>
          <a:schemeClr val="tx2"/>
        </a:solidFill>
        <a:effectLst/>
      </p:bgPr>
    </p:bg>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59BD31C9-70A9-6804-6C42-2F8AED502410}"/>
              </a:ext>
            </a:extLst>
          </p:cNvPr>
          <p:cNvSpPr>
            <a:spLocks noGrp="1"/>
          </p:cNvSpPr>
          <p:nvPr>
            <p:ph type="pic" sz="quarter" idx="15" hasCustomPrompt="1"/>
          </p:nvPr>
        </p:nvSpPr>
        <p:spPr>
          <a:xfrm>
            <a:off x="0" y="0"/>
            <a:ext cx="6645275" cy="6858000"/>
          </a:xfrm>
          <a:prstGeom prst="round1Rect">
            <a:avLst>
              <a:gd name="adj" fmla="val 8586"/>
            </a:avLst>
          </a:prstGeom>
          <a:solidFill>
            <a:srgbClr val="E3E3E3"/>
          </a:solidFill>
        </p:spPr>
        <p:txBody>
          <a:bodyPr lIns="144000" tIns="144000" rIns="144000" bIns="144000"/>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tx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7104063" y="1462088"/>
            <a:ext cx="4608512" cy="787400"/>
          </a:xfrm>
        </p:spPr>
        <p:txBody>
          <a:bodyPr anchor="b" anchorCtr="0"/>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7086600" y="2641600"/>
            <a:ext cx="4613025" cy="334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977692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ver_Keyline">
    <p:bg>
      <p:bgPr>
        <a:solidFill>
          <a:schemeClr val="accent1"/>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chemeClr val="accent3"/>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04ABA06F-2422-B943-9F15-892653BB2E7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423822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3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330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4442619" y="1657350"/>
            <a:ext cx="3304800"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7">
            <a:extLst>
              <a:ext uri="{FF2B5EF4-FFF2-40B4-BE49-F238E27FC236}">
                <a16:creationId xmlns:a16="http://schemas.microsoft.com/office/drawing/2014/main" id="{27F6510E-9D94-26ED-4304-A6EBD633E028}"/>
              </a:ext>
            </a:extLst>
          </p:cNvPr>
          <p:cNvSpPr>
            <a:spLocks noGrp="1"/>
          </p:cNvSpPr>
          <p:nvPr>
            <p:ph sz="quarter" idx="16"/>
          </p:nvPr>
        </p:nvSpPr>
        <p:spPr>
          <a:xfrm>
            <a:off x="8407400" y="1657350"/>
            <a:ext cx="3305175"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73021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Image, 2x Text w/ Icon">
    <p:bg>
      <p:bgPr>
        <a:solidFill>
          <a:schemeClr val="tx2"/>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0">
            <a:extLst>
              <a:ext uri="{FF2B5EF4-FFF2-40B4-BE49-F238E27FC236}">
                <a16:creationId xmlns:a16="http://schemas.microsoft.com/office/drawing/2014/main" id="{D025B142-02D4-1CCD-2F25-A071A03A2602}"/>
              </a:ext>
            </a:extLst>
          </p:cNvPr>
          <p:cNvSpPr>
            <a:spLocks noGrp="1"/>
          </p:cNvSpPr>
          <p:nvPr>
            <p:ph type="pic" sz="quarter" idx="16" hasCustomPrompt="1"/>
          </p:nvPr>
        </p:nvSpPr>
        <p:spPr>
          <a:xfrm>
            <a:off x="7967661" y="-1"/>
            <a:ext cx="4224337" cy="5984876"/>
          </a:xfrm>
          <a:custGeom>
            <a:avLst/>
            <a:gdLst>
              <a:gd name="connsiteX0" fmla="*/ 1 w 4224337"/>
              <a:gd name="connsiteY0" fmla="*/ 0 h 5984876"/>
              <a:gd name="connsiteX1" fmla="*/ 4224337 w 4224337"/>
              <a:gd name="connsiteY1" fmla="*/ 0 h 5984876"/>
              <a:gd name="connsiteX2" fmla="*/ 4224337 w 4224337"/>
              <a:gd name="connsiteY2" fmla="*/ 3961888 h 5984876"/>
              <a:gd name="connsiteX3" fmla="*/ 4224336 w 4224337"/>
              <a:gd name="connsiteY3" fmla="*/ 3961888 h 5984876"/>
              <a:gd name="connsiteX4" fmla="*/ 4224336 w 4224337"/>
              <a:gd name="connsiteY4" fmla="*/ 5984876 h 5984876"/>
              <a:gd name="connsiteX5" fmla="*/ 405752 w 4224337"/>
              <a:gd name="connsiteY5" fmla="*/ 5984876 h 5984876"/>
              <a:gd name="connsiteX6" fmla="*/ 0 w 4224337"/>
              <a:gd name="connsiteY6" fmla="*/ 5579124 h 5984876"/>
              <a:gd name="connsiteX7" fmla="*/ 0 w 4224337"/>
              <a:gd name="connsiteY7" fmla="*/ 3472324 h 5984876"/>
              <a:gd name="connsiteX8" fmla="*/ 1 w 4224337"/>
              <a:gd name="connsiteY8" fmla="*/ 3472324 h 59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337" h="5984876">
                <a:moveTo>
                  <a:pt x="1" y="0"/>
                </a:moveTo>
                <a:lnTo>
                  <a:pt x="4224337" y="0"/>
                </a:lnTo>
                <a:lnTo>
                  <a:pt x="4224337" y="3961888"/>
                </a:lnTo>
                <a:lnTo>
                  <a:pt x="4224336" y="3961888"/>
                </a:lnTo>
                <a:lnTo>
                  <a:pt x="4224336" y="5984876"/>
                </a:lnTo>
                <a:lnTo>
                  <a:pt x="405752" y="5984876"/>
                </a:lnTo>
                <a:cubicBezTo>
                  <a:pt x="181661" y="5984876"/>
                  <a:pt x="0" y="5803215"/>
                  <a:pt x="0" y="5579124"/>
                </a:cubicBezTo>
                <a:lnTo>
                  <a:pt x="0" y="3472324"/>
                </a:lnTo>
                <a:lnTo>
                  <a:pt x="1" y="3472324"/>
                </a:lnTo>
                <a:close/>
              </a:path>
            </a:pathLst>
          </a:custGeom>
          <a:solidFill>
            <a:srgbClr val="E3E3E3"/>
          </a:solidFill>
        </p:spPr>
        <p:txBody>
          <a:bodyPr wrap="square" lIns="144000" tIns="1080000" rIns="144000" bIns="144000">
            <a:noAutofit/>
          </a:bodyPr>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6829200"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442619"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24" name="Text Placeholder 23">
            <a:extLst>
              <a:ext uri="{FF2B5EF4-FFF2-40B4-BE49-F238E27FC236}">
                <a16:creationId xmlns:a16="http://schemas.microsoft.com/office/drawing/2014/main" id="{CC3D1CEC-B943-8A35-203F-363A97C7DD73}"/>
              </a:ext>
            </a:extLst>
          </p:cNvPr>
          <p:cNvSpPr>
            <a:spLocks noGrp="1"/>
          </p:cNvSpPr>
          <p:nvPr>
            <p:ph type="body" sz="quarter" idx="19"/>
          </p:nvPr>
        </p:nvSpPr>
        <p:spPr>
          <a:xfrm>
            <a:off x="477838" y="3035299"/>
            <a:ext cx="3305175"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6" name="Text Placeholder 25">
            <a:extLst>
              <a:ext uri="{FF2B5EF4-FFF2-40B4-BE49-F238E27FC236}">
                <a16:creationId xmlns:a16="http://schemas.microsoft.com/office/drawing/2014/main" id="{56D8A572-78B0-9A80-6253-3C2DA5A168F8}"/>
              </a:ext>
            </a:extLst>
          </p:cNvPr>
          <p:cNvSpPr>
            <a:spLocks noGrp="1"/>
          </p:cNvSpPr>
          <p:nvPr>
            <p:ph type="body" sz="quarter" idx="20"/>
          </p:nvPr>
        </p:nvSpPr>
        <p:spPr>
          <a:xfrm>
            <a:off x="4442619" y="3035299"/>
            <a:ext cx="3304800"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Text Placeholder 7">
            <a:extLst>
              <a:ext uri="{FF2B5EF4-FFF2-40B4-BE49-F238E27FC236}">
                <a16:creationId xmlns:a16="http://schemas.microsoft.com/office/drawing/2014/main" id="{3E740A9E-38E4-C80F-9960-40AFB1493C49}"/>
              </a:ext>
            </a:extLst>
          </p:cNvPr>
          <p:cNvSpPr>
            <a:spLocks noGrp="1"/>
          </p:cNvSpPr>
          <p:nvPr>
            <p:ph type="body" sz="quarter" idx="21"/>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9" name="Text Placeholder 8">
            <a:extLst>
              <a:ext uri="{FF2B5EF4-FFF2-40B4-BE49-F238E27FC236}">
                <a16:creationId xmlns:a16="http://schemas.microsoft.com/office/drawing/2014/main" id="{19706C6F-72F2-2FE7-7FF2-E20B52C2D7C2}"/>
              </a:ext>
            </a:extLst>
          </p:cNvPr>
          <p:cNvSpPr>
            <a:spLocks noGrp="1"/>
          </p:cNvSpPr>
          <p:nvPr>
            <p:ph type="body" sz="quarter" idx="22"/>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1301836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3x Text w/ Icon">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92D69453-2BA0-6617-CFDC-853BCA4F10E0}"/>
              </a:ext>
            </a:extLst>
          </p:cNvPr>
          <p:cNvSpPr/>
          <p:nvPr userDrawn="1"/>
        </p:nvSpPr>
        <p:spPr>
          <a:xfrm flipV="1">
            <a:off x="0" y="-2"/>
            <a:ext cx="9963150" cy="3232152"/>
          </a:xfrm>
          <a:custGeom>
            <a:avLst/>
            <a:gdLst>
              <a:gd name="connsiteX0" fmla="*/ 0 w 9963150"/>
              <a:gd name="connsiteY0" fmla="*/ 3232152 h 3232152"/>
              <a:gd name="connsiteX1" fmla="*/ 9963150 w 9963150"/>
              <a:gd name="connsiteY1" fmla="*/ 3232152 h 3232152"/>
              <a:gd name="connsiteX2" fmla="*/ 9963150 w 9963150"/>
              <a:gd name="connsiteY2" fmla="*/ 540998 h 3232152"/>
              <a:gd name="connsiteX3" fmla="*/ 9422152 w 9963150"/>
              <a:gd name="connsiteY3" fmla="*/ 0 h 3232152"/>
              <a:gd name="connsiteX4" fmla="*/ 0 w 9963150"/>
              <a:gd name="connsiteY4" fmla="*/ 0 h 3232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3150" h="3232152">
                <a:moveTo>
                  <a:pt x="0" y="3232152"/>
                </a:moveTo>
                <a:lnTo>
                  <a:pt x="9963150" y="3232152"/>
                </a:lnTo>
                <a:lnTo>
                  <a:pt x="9963150" y="540998"/>
                </a:lnTo>
                <a:cubicBezTo>
                  <a:pt x="9963150" y="242213"/>
                  <a:pt x="9720937" y="0"/>
                  <a:pt x="9422152" y="0"/>
                </a:cubicBez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031286" cy="787400"/>
          </a:xfrm>
        </p:spPr>
        <p:txBody>
          <a:bodyPr/>
          <a:lstStyle>
            <a:lvl1pPr>
              <a:spcBef>
                <a:spcPts val="0"/>
              </a:spcBef>
              <a:spcAft>
                <a:spcPts val="0"/>
              </a:spcAft>
              <a:defRPr sz="3200">
                <a:solidFill>
                  <a:srgbClr val="6CC8FE"/>
                </a:solidFill>
                <a:latin typeface="+mj-lt"/>
              </a:defRPr>
            </a:lvl1pPr>
            <a:lvl2pPr>
              <a:lnSpc>
                <a:spcPct val="90000"/>
              </a:lnSpc>
              <a:spcAft>
                <a:spcPts val="0"/>
              </a:spcAft>
              <a:defRPr sz="2000">
                <a:solidFill>
                  <a:schemeClr val="bg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222751"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4222751"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7967663" y="3599802"/>
            <a:ext cx="3060000" cy="24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7967663"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Tree>
    <p:extLst>
      <p:ext uri="{BB962C8B-B14F-4D97-AF65-F5344CB8AC3E}">
        <p14:creationId xmlns:p14="http://schemas.microsoft.com/office/powerpoint/2010/main" val="273168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Image, 4x Text w/ Icon">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2B19B6E-709C-AF60-B0C3-1F156260ECA0}"/>
              </a:ext>
            </a:extLst>
          </p:cNvPr>
          <p:cNvSpPr>
            <a:spLocks noGrp="1"/>
          </p:cNvSpPr>
          <p:nvPr>
            <p:ph type="pic" sz="quarter" idx="23" hasCustomPrompt="1"/>
          </p:nvPr>
        </p:nvSpPr>
        <p:spPr>
          <a:xfrm>
            <a:off x="0" y="0"/>
            <a:ext cx="9950450" cy="3624263"/>
          </a:xfrm>
          <a:custGeom>
            <a:avLst/>
            <a:gdLst>
              <a:gd name="connsiteX0" fmla="*/ 0 w 9950450"/>
              <a:gd name="connsiteY0" fmla="*/ 0 h 3624263"/>
              <a:gd name="connsiteX1" fmla="*/ 9950450 w 9950450"/>
              <a:gd name="connsiteY1" fmla="*/ 0 h 3624263"/>
              <a:gd name="connsiteX2" fmla="*/ 9950450 w 9950450"/>
              <a:gd name="connsiteY2" fmla="*/ 2768176 h 3624263"/>
              <a:gd name="connsiteX3" fmla="*/ 9094363 w 9950450"/>
              <a:gd name="connsiteY3" fmla="*/ 3624263 h 3624263"/>
              <a:gd name="connsiteX4" fmla="*/ 0 w 9950450"/>
              <a:gd name="connsiteY4" fmla="*/ 3624263 h 3624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0450" h="3624263">
                <a:moveTo>
                  <a:pt x="0" y="0"/>
                </a:moveTo>
                <a:lnTo>
                  <a:pt x="9950450" y="0"/>
                </a:lnTo>
                <a:lnTo>
                  <a:pt x="9950450" y="2768176"/>
                </a:lnTo>
                <a:cubicBezTo>
                  <a:pt x="9950450" y="3240980"/>
                  <a:pt x="9567167" y="3624263"/>
                  <a:pt x="9094363" y="3624263"/>
                </a:cubicBezTo>
                <a:lnTo>
                  <a:pt x="0" y="3624263"/>
                </a:lnTo>
                <a:close/>
              </a:path>
            </a:pathLst>
          </a:custGeom>
          <a:solidFill>
            <a:srgbClr val="E3E3E3"/>
          </a:solidFill>
        </p:spPr>
        <p:txBody>
          <a:bodyPr wrap="square" lIns="144000" tIns="144000" rIns="144000" bIns="144000">
            <a:noAutofit/>
          </a:bodyPr>
          <a:lstStyle>
            <a:lvl1pPr>
              <a:defRPr>
                <a:solidFill>
                  <a:schemeClr val="tx1"/>
                </a:solidFill>
              </a:defRPr>
            </a:lvl1pPr>
          </a:lstStyle>
          <a:p>
            <a:r>
              <a:rPr lang="en-GB"/>
              <a:t>Click icon to insert image</a:t>
            </a:r>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9"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5507036"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3268135"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3268134"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6058430"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6058431"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0" name="Text Placeholder 14">
            <a:extLst>
              <a:ext uri="{FF2B5EF4-FFF2-40B4-BE49-F238E27FC236}">
                <a16:creationId xmlns:a16="http://schemas.microsoft.com/office/drawing/2014/main" id="{B0958E43-BCF4-156C-6C6E-7EB4A7D12D76}"/>
              </a:ext>
            </a:extLst>
          </p:cNvPr>
          <p:cNvSpPr>
            <a:spLocks noGrp="1"/>
          </p:cNvSpPr>
          <p:nvPr>
            <p:ph type="body" sz="quarter" idx="24"/>
          </p:nvPr>
        </p:nvSpPr>
        <p:spPr>
          <a:xfrm>
            <a:off x="8848725"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9">
            <a:extLst>
              <a:ext uri="{FF2B5EF4-FFF2-40B4-BE49-F238E27FC236}">
                <a16:creationId xmlns:a16="http://schemas.microsoft.com/office/drawing/2014/main" id="{906B4596-9C68-226C-5813-8E590E0AE395}"/>
              </a:ext>
            </a:extLst>
          </p:cNvPr>
          <p:cNvSpPr>
            <a:spLocks noGrp="1"/>
          </p:cNvSpPr>
          <p:nvPr>
            <p:ph type="pic" sz="quarter" idx="25" hasCustomPrompt="1"/>
          </p:nvPr>
        </p:nvSpPr>
        <p:spPr>
          <a:xfrm>
            <a:off x="8848726"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Tree>
    <p:extLst>
      <p:ext uri="{BB962C8B-B14F-4D97-AF65-F5344CB8AC3E}">
        <p14:creationId xmlns:p14="http://schemas.microsoft.com/office/powerpoint/2010/main" val="3353723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6x Text w/ Icon">
    <p:bg>
      <p:bgPr>
        <a:solidFill>
          <a:schemeClr val="accent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EE09AD0-B871-5325-3A71-3C78B9241338}"/>
              </a:ext>
            </a:extLst>
          </p:cNvPr>
          <p:cNvSpPr/>
          <p:nvPr userDrawn="1"/>
        </p:nvSpPr>
        <p:spPr>
          <a:xfrm flipV="1">
            <a:off x="0" y="0"/>
            <a:ext cx="9729788" cy="6196010"/>
          </a:xfrm>
          <a:custGeom>
            <a:avLst/>
            <a:gdLst>
              <a:gd name="connsiteX0" fmla="*/ 0 w 9729788"/>
              <a:gd name="connsiteY0" fmla="*/ 6196010 h 6196010"/>
              <a:gd name="connsiteX1" fmla="*/ 9729788 w 9729788"/>
              <a:gd name="connsiteY1" fmla="*/ 6196010 h 6196010"/>
              <a:gd name="connsiteX2" fmla="*/ 9729788 w 9729788"/>
              <a:gd name="connsiteY2" fmla="*/ 1326690 h 6196010"/>
              <a:gd name="connsiteX3" fmla="*/ 8403098 w 9729788"/>
              <a:gd name="connsiteY3" fmla="*/ 0 h 6196010"/>
              <a:gd name="connsiteX4" fmla="*/ 0 w 9729788"/>
              <a:gd name="connsiteY4" fmla="*/ 0 h 6196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788" h="6196010">
                <a:moveTo>
                  <a:pt x="0" y="6196010"/>
                </a:moveTo>
                <a:lnTo>
                  <a:pt x="9729788" y="6196010"/>
                </a:lnTo>
                <a:lnTo>
                  <a:pt x="9729788" y="1326690"/>
                </a:lnTo>
                <a:cubicBezTo>
                  <a:pt x="9729788" y="593979"/>
                  <a:pt x="9135809" y="0"/>
                  <a:pt x="8403098" y="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8812211"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77838"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1407862"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1407862"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1407862"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477838"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pic>
        <p:nvPicPr>
          <p:cNvPr id="9" name="Graphic 8">
            <a:extLst>
              <a:ext uri="{FF2B5EF4-FFF2-40B4-BE49-F238E27FC236}">
                <a16:creationId xmlns:a16="http://schemas.microsoft.com/office/drawing/2014/main" id="{3D3D5287-03FB-3B5D-094C-DE9E7BC25B1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
        <p:nvSpPr>
          <p:cNvPr id="10" name="Picture Placeholder 19">
            <a:extLst>
              <a:ext uri="{FF2B5EF4-FFF2-40B4-BE49-F238E27FC236}">
                <a16:creationId xmlns:a16="http://schemas.microsoft.com/office/drawing/2014/main" id="{2911134E-04C0-6C96-6A9A-6D53561EED04}"/>
              </a:ext>
            </a:extLst>
          </p:cNvPr>
          <p:cNvSpPr>
            <a:spLocks noGrp="1"/>
          </p:cNvSpPr>
          <p:nvPr>
            <p:ph type="pic" sz="quarter" idx="23" hasCustomPrompt="1"/>
          </p:nvPr>
        </p:nvSpPr>
        <p:spPr>
          <a:xfrm>
            <a:off x="5120026"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9">
            <a:extLst>
              <a:ext uri="{FF2B5EF4-FFF2-40B4-BE49-F238E27FC236}">
                <a16:creationId xmlns:a16="http://schemas.microsoft.com/office/drawing/2014/main" id="{5D6FEFA7-6330-DB80-11AC-4E641FB8F233}"/>
              </a:ext>
            </a:extLst>
          </p:cNvPr>
          <p:cNvSpPr>
            <a:spLocks noGrp="1"/>
          </p:cNvSpPr>
          <p:nvPr>
            <p:ph type="pic" sz="quarter" idx="24" hasCustomPrompt="1"/>
          </p:nvPr>
        </p:nvSpPr>
        <p:spPr>
          <a:xfrm>
            <a:off x="5120026"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4" name="Text Placeholder 23">
            <a:extLst>
              <a:ext uri="{FF2B5EF4-FFF2-40B4-BE49-F238E27FC236}">
                <a16:creationId xmlns:a16="http://schemas.microsoft.com/office/drawing/2014/main" id="{FAA5EBA2-4128-AAE4-0E77-D9256D7C944A}"/>
              </a:ext>
            </a:extLst>
          </p:cNvPr>
          <p:cNvSpPr>
            <a:spLocks noGrp="1"/>
          </p:cNvSpPr>
          <p:nvPr>
            <p:ph type="body" sz="quarter" idx="25"/>
          </p:nvPr>
        </p:nvSpPr>
        <p:spPr>
          <a:xfrm>
            <a:off x="6050050"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6" name="Text Placeholder 25">
            <a:extLst>
              <a:ext uri="{FF2B5EF4-FFF2-40B4-BE49-F238E27FC236}">
                <a16:creationId xmlns:a16="http://schemas.microsoft.com/office/drawing/2014/main" id="{42753F66-04AD-8828-8D4E-5AB4E034FE9A}"/>
              </a:ext>
            </a:extLst>
          </p:cNvPr>
          <p:cNvSpPr>
            <a:spLocks noGrp="1"/>
          </p:cNvSpPr>
          <p:nvPr>
            <p:ph type="body" sz="quarter" idx="26"/>
          </p:nvPr>
        </p:nvSpPr>
        <p:spPr>
          <a:xfrm>
            <a:off x="6050050"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7" name="Text Placeholder 14">
            <a:extLst>
              <a:ext uri="{FF2B5EF4-FFF2-40B4-BE49-F238E27FC236}">
                <a16:creationId xmlns:a16="http://schemas.microsoft.com/office/drawing/2014/main" id="{0C77FF08-5BFF-5D92-06B0-65479152C405}"/>
              </a:ext>
            </a:extLst>
          </p:cNvPr>
          <p:cNvSpPr>
            <a:spLocks noGrp="1"/>
          </p:cNvSpPr>
          <p:nvPr>
            <p:ph type="body" sz="quarter" idx="27"/>
          </p:nvPr>
        </p:nvSpPr>
        <p:spPr>
          <a:xfrm>
            <a:off x="6050050"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8" name="Picture Placeholder 19">
            <a:extLst>
              <a:ext uri="{FF2B5EF4-FFF2-40B4-BE49-F238E27FC236}">
                <a16:creationId xmlns:a16="http://schemas.microsoft.com/office/drawing/2014/main" id="{9777BA47-D94B-B431-F0CC-F5D22AA97E55}"/>
              </a:ext>
            </a:extLst>
          </p:cNvPr>
          <p:cNvSpPr>
            <a:spLocks noGrp="1"/>
          </p:cNvSpPr>
          <p:nvPr>
            <p:ph type="pic" sz="quarter" idx="28" hasCustomPrompt="1"/>
          </p:nvPr>
        </p:nvSpPr>
        <p:spPr>
          <a:xfrm>
            <a:off x="5120026"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spTree>
    <p:extLst>
      <p:ext uri="{BB962C8B-B14F-4D97-AF65-F5344CB8AC3E}">
        <p14:creationId xmlns:p14="http://schemas.microsoft.com/office/powerpoint/2010/main" val="2457877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Big Statement/ Quote">
    <p:bg>
      <p:bgPr>
        <a:solidFill>
          <a:schemeClr val="accent2"/>
        </a:solidFill>
        <a:effectLst/>
      </p:bgPr>
    </p:bg>
    <p:spTree>
      <p:nvGrpSpPr>
        <p:cNvPr id="1" name=""/>
        <p:cNvGrpSpPr/>
        <p:nvPr/>
      </p:nvGrpSpPr>
      <p:grpSpPr>
        <a:xfrm>
          <a:off x="0" y="0"/>
          <a:ext cx="0" cy="0"/>
          <a:chOff x="0" y="0"/>
          <a:chExt cx="0" cy="0"/>
        </a:xfrm>
      </p:grpSpPr>
      <p:sp>
        <p:nvSpPr>
          <p:cNvPr id="14" name="Online Image Placeholder 13">
            <a:extLst>
              <a:ext uri="{FF2B5EF4-FFF2-40B4-BE49-F238E27FC236}">
                <a16:creationId xmlns:a16="http://schemas.microsoft.com/office/drawing/2014/main" id="{A29FF05B-A17B-F773-31E8-2E38B27CC138}"/>
              </a:ext>
            </a:extLst>
          </p:cNvPr>
          <p:cNvSpPr>
            <a:spLocks noGrp="1"/>
          </p:cNvSpPr>
          <p:nvPr>
            <p:ph type="clipArt" sz="quarter" idx="13"/>
          </p:nvPr>
        </p:nvSpPr>
        <p:spPr>
          <a:xfrm>
            <a:off x="1525774" y="1605475"/>
            <a:ext cx="511492" cy="425979"/>
          </a:xfrm>
          <a:custGeom>
            <a:avLst/>
            <a:gdLst>
              <a:gd name="connsiteX0" fmla="*/ 509909 w 511492"/>
              <a:gd name="connsiteY0" fmla="*/ 0 h 425979"/>
              <a:gd name="connsiteX1" fmla="*/ 509909 w 511492"/>
              <a:gd name="connsiteY1" fmla="*/ 82346 h 425979"/>
              <a:gd name="connsiteX2" fmla="*/ 418062 w 511492"/>
              <a:gd name="connsiteY2" fmla="*/ 129852 h 425979"/>
              <a:gd name="connsiteX3" fmla="*/ 380056 w 511492"/>
              <a:gd name="connsiteY3" fmla="*/ 216948 h 425979"/>
              <a:gd name="connsiteX4" fmla="*/ 396684 w 511492"/>
              <a:gd name="connsiteY4" fmla="*/ 212197 h 425979"/>
              <a:gd name="connsiteX5" fmla="*/ 413311 w 511492"/>
              <a:gd name="connsiteY5" fmla="*/ 210614 h 425979"/>
              <a:gd name="connsiteX6" fmla="*/ 486155 w 511492"/>
              <a:gd name="connsiteY6" fmla="*/ 242286 h 425979"/>
              <a:gd name="connsiteX7" fmla="*/ 511492 w 511492"/>
              <a:gd name="connsiteY7" fmla="*/ 313546 h 425979"/>
              <a:gd name="connsiteX8" fmla="*/ 480612 w 511492"/>
              <a:gd name="connsiteY8" fmla="*/ 392724 h 425979"/>
              <a:gd name="connsiteX9" fmla="*/ 400642 w 511492"/>
              <a:gd name="connsiteY9" fmla="*/ 425979 h 425979"/>
              <a:gd name="connsiteX10" fmla="*/ 316713 w 511492"/>
              <a:gd name="connsiteY10" fmla="*/ 390349 h 425979"/>
              <a:gd name="connsiteX11" fmla="*/ 277124 w 511492"/>
              <a:gd name="connsiteY11" fmla="*/ 269206 h 425979"/>
              <a:gd name="connsiteX12" fmla="*/ 285834 w 511492"/>
              <a:gd name="connsiteY12" fmla="*/ 197154 h 425979"/>
              <a:gd name="connsiteX13" fmla="*/ 319881 w 511492"/>
              <a:gd name="connsiteY13" fmla="*/ 115601 h 425979"/>
              <a:gd name="connsiteX14" fmla="*/ 391141 w 511492"/>
              <a:gd name="connsiteY14" fmla="*/ 43548 h 425979"/>
              <a:gd name="connsiteX15" fmla="*/ 509909 w 511492"/>
              <a:gd name="connsiteY15" fmla="*/ 0 h 425979"/>
              <a:gd name="connsiteX16" fmla="*/ 232785 w 511492"/>
              <a:gd name="connsiteY16" fmla="*/ 0 h 425979"/>
              <a:gd name="connsiteX17" fmla="*/ 232785 w 511492"/>
              <a:gd name="connsiteY17" fmla="*/ 82346 h 425979"/>
              <a:gd name="connsiteX18" fmla="*/ 140938 w 511492"/>
              <a:gd name="connsiteY18" fmla="*/ 129852 h 425979"/>
              <a:gd name="connsiteX19" fmla="*/ 102932 w 511492"/>
              <a:gd name="connsiteY19" fmla="*/ 216948 h 425979"/>
              <a:gd name="connsiteX20" fmla="*/ 119559 w 511492"/>
              <a:gd name="connsiteY20" fmla="*/ 212197 h 425979"/>
              <a:gd name="connsiteX21" fmla="*/ 136187 w 511492"/>
              <a:gd name="connsiteY21" fmla="*/ 210614 h 425979"/>
              <a:gd name="connsiteX22" fmla="*/ 209031 w 511492"/>
              <a:gd name="connsiteY22" fmla="*/ 242286 h 425979"/>
              <a:gd name="connsiteX23" fmla="*/ 234368 w 511492"/>
              <a:gd name="connsiteY23" fmla="*/ 313546 h 425979"/>
              <a:gd name="connsiteX24" fmla="*/ 203488 w 511492"/>
              <a:gd name="connsiteY24" fmla="*/ 392724 h 425979"/>
              <a:gd name="connsiteX25" fmla="*/ 123518 w 511492"/>
              <a:gd name="connsiteY25" fmla="*/ 425979 h 425979"/>
              <a:gd name="connsiteX26" fmla="*/ 39589 w 511492"/>
              <a:gd name="connsiteY26" fmla="*/ 390349 h 425979"/>
              <a:gd name="connsiteX27" fmla="*/ 0 w 511492"/>
              <a:gd name="connsiteY27" fmla="*/ 269206 h 425979"/>
              <a:gd name="connsiteX28" fmla="*/ 8709 w 511492"/>
              <a:gd name="connsiteY28" fmla="*/ 197154 h 425979"/>
              <a:gd name="connsiteX29" fmla="*/ 42757 w 511492"/>
              <a:gd name="connsiteY29" fmla="*/ 115601 h 425979"/>
              <a:gd name="connsiteX30" fmla="*/ 114018 w 511492"/>
              <a:gd name="connsiteY30" fmla="*/ 43548 h 425979"/>
              <a:gd name="connsiteX31" fmla="*/ 232785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509909" y="0"/>
                </a:moveTo>
                <a:lnTo>
                  <a:pt x="509909" y="82346"/>
                </a:lnTo>
                <a:cubicBezTo>
                  <a:pt x="469792" y="91847"/>
                  <a:pt x="439176" y="107682"/>
                  <a:pt x="418062" y="129852"/>
                </a:cubicBezTo>
                <a:cubicBezTo>
                  <a:pt x="396948" y="152022"/>
                  <a:pt x="384279" y="181055"/>
                  <a:pt x="380056" y="216948"/>
                </a:cubicBezTo>
                <a:cubicBezTo>
                  <a:pt x="385335" y="214837"/>
                  <a:pt x="390878" y="213254"/>
                  <a:pt x="396684" y="212197"/>
                </a:cubicBezTo>
                <a:cubicBezTo>
                  <a:pt x="402491" y="211142"/>
                  <a:pt x="408032" y="210614"/>
                  <a:pt x="413311" y="210614"/>
                </a:cubicBezTo>
                <a:cubicBezTo>
                  <a:pt x="444983" y="210614"/>
                  <a:pt x="469264" y="221172"/>
                  <a:pt x="486155" y="242286"/>
                </a:cubicBezTo>
                <a:cubicBezTo>
                  <a:pt x="503047" y="263400"/>
                  <a:pt x="511492" y="287153"/>
                  <a:pt x="511492" y="313546"/>
                </a:cubicBezTo>
                <a:cubicBezTo>
                  <a:pt x="511492" y="344162"/>
                  <a:pt x="501200" y="370555"/>
                  <a:pt x="480612" y="392724"/>
                </a:cubicBezTo>
                <a:cubicBezTo>
                  <a:pt x="460026" y="414894"/>
                  <a:pt x="433369" y="425979"/>
                  <a:pt x="400642" y="425979"/>
                </a:cubicBezTo>
                <a:cubicBezTo>
                  <a:pt x="371083" y="425979"/>
                  <a:pt x="343106" y="414102"/>
                  <a:pt x="316713" y="390349"/>
                </a:cubicBezTo>
                <a:cubicBezTo>
                  <a:pt x="290320" y="366596"/>
                  <a:pt x="277124" y="326215"/>
                  <a:pt x="277124" y="269206"/>
                </a:cubicBezTo>
                <a:cubicBezTo>
                  <a:pt x="277124" y="249148"/>
                  <a:pt x="280028" y="225130"/>
                  <a:pt x="285834" y="197154"/>
                </a:cubicBezTo>
                <a:cubicBezTo>
                  <a:pt x="291641" y="169178"/>
                  <a:pt x="302989" y="141993"/>
                  <a:pt x="319881" y="115601"/>
                </a:cubicBezTo>
                <a:cubicBezTo>
                  <a:pt x="336772" y="89208"/>
                  <a:pt x="360525" y="65190"/>
                  <a:pt x="391141" y="43548"/>
                </a:cubicBezTo>
                <a:cubicBezTo>
                  <a:pt x="421756" y="21905"/>
                  <a:pt x="461346" y="7390"/>
                  <a:pt x="509909" y="0"/>
                </a:cubicBezTo>
                <a:close/>
                <a:moveTo>
                  <a:pt x="232785" y="0"/>
                </a:moveTo>
                <a:lnTo>
                  <a:pt x="232785" y="82346"/>
                </a:lnTo>
                <a:cubicBezTo>
                  <a:pt x="192667" y="91847"/>
                  <a:pt x="162052" y="107682"/>
                  <a:pt x="140938" y="129852"/>
                </a:cubicBezTo>
                <a:cubicBezTo>
                  <a:pt x="119823" y="152022"/>
                  <a:pt x="107154" y="181055"/>
                  <a:pt x="102932" y="216948"/>
                </a:cubicBezTo>
                <a:cubicBezTo>
                  <a:pt x="108211" y="214837"/>
                  <a:pt x="113753" y="213254"/>
                  <a:pt x="119559" y="212197"/>
                </a:cubicBezTo>
                <a:cubicBezTo>
                  <a:pt x="125366" y="211142"/>
                  <a:pt x="130908" y="210614"/>
                  <a:pt x="136187" y="210614"/>
                </a:cubicBezTo>
                <a:cubicBezTo>
                  <a:pt x="167859" y="210614"/>
                  <a:pt x="192139" y="221172"/>
                  <a:pt x="209031" y="242286"/>
                </a:cubicBezTo>
                <a:cubicBezTo>
                  <a:pt x="225923" y="263400"/>
                  <a:pt x="234368" y="287153"/>
                  <a:pt x="234368" y="313546"/>
                </a:cubicBezTo>
                <a:cubicBezTo>
                  <a:pt x="234368" y="344162"/>
                  <a:pt x="224075" y="370555"/>
                  <a:pt x="203488" y="392724"/>
                </a:cubicBezTo>
                <a:cubicBezTo>
                  <a:pt x="182902" y="414894"/>
                  <a:pt x="156246" y="425979"/>
                  <a:pt x="123518" y="425979"/>
                </a:cubicBezTo>
                <a:cubicBezTo>
                  <a:pt x="93958" y="425979"/>
                  <a:pt x="65982" y="414102"/>
                  <a:pt x="39589" y="390349"/>
                </a:cubicBezTo>
                <a:cubicBezTo>
                  <a:pt x="13197" y="366596"/>
                  <a:pt x="0" y="326215"/>
                  <a:pt x="0" y="269206"/>
                </a:cubicBezTo>
                <a:cubicBezTo>
                  <a:pt x="0" y="249148"/>
                  <a:pt x="2904" y="225130"/>
                  <a:pt x="8709" y="197154"/>
                </a:cubicBezTo>
                <a:cubicBezTo>
                  <a:pt x="14516" y="169178"/>
                  <a:pt x="25865" y="141993"/>
                  <a:pt x="42757" y="115601"/>
                </a:cubicBezTo>
                <a:cubicBezTo>
                  <a:pt x="59648" y="89208"/>
                  <a:pt x="83402" y="65190"/>
                  <a:pt x="114018" y="43548"/>
                </a:cubicBezTo>
                <a:cubicBezTo>
                  <a:pt x="144633" y="21905"/>
                  <a:pt x="184222" y="7390"/>
                  <a:pt x="232785" y="0"/>
                </a:cubicBezTo>
                <a:close/>
              </a:path>
            </a:pathLst>
          </a:custGeom>
          <a:solidFill>
            <a:srgbClr val="6CC8FE"/>
          </a:solidFill>
        </p:spPr>
        <p:txBody>
          <a:bodyPr wrap="square">
            <a:noAutofit/>
          </a:bodyPr>
          <a:lstStyle>
            <a:lvl1pPr>
              <a:defRPr sz="600">
                <a:noFill/>
              </a:defRPr>
            </a:lvl1pPr>
          </a:lstStyle>
          <a:p>
            <a:endParaRPr lang="en-GB"/>
          </a:p>
        </p:txBody>
      </p:sp>
      <p:sp>
        <p:nvSpPr>
          <p:cNvPr id="13" name="Online Image Placeholder 12">
            <a:extLst>
              <a:ext uri="{FF2B5EF4-FFF2-40B4-BE49-F238E27FC236}">
                <a16:creationId xmlns:a16="http://schemas.microsoft.com/office/drawing/2014/main" id="{1BF5E98A-C1FF-60AA-AE9C-E5D4232A909F}"/>
              </a:ext>
            </a:extLst>
          </p:cNvPr>
          <p:cNvSpPr>
            <a:spLocks noGrp="1"/>
          </p:cNvSpPr>
          <p:nvPr>
            <p:ph type="clipArt" sz="quarter" idx="14"/>
          </p:nvPr>
        </p:nvSpPr>
        <p:spPr>
          <a:xfrm>
            <a:off x="9623453" y="4310851"/>
            <a:ext cx="511492" cy="425979"/>
          </a:xfrm>
          <a:custGeom>
            <a:avLst/>
            <a:gdLst>
              <a:gd name="connsiteX0" fmla="*/ 387974 w 511492"/>
              <a:gd name="connsiteY0" fmla="*/ 0 h 425979"/>
              <a:gd name="connsiteX1" fmla="*/ 471903 w 511492"/>
              <a:gd name="connsiteY1" fmla="*/ 35631 h 425979"/>
              <a:gd name="connsiteX2" fmla="*/ 511492 w 511492"/>
              <a:gd name="connsiteY2" fmla="*/ 156773 h 425979"/>
              <a:gd name="connsiteX3" fmla="*/ 502783 w 511492"/>
              <a:gd name="connsiteY3" fmla="*/ 228825 h 425979"/>
              <a:gd name="connsiteX4" fmla="*/ 468735 w 511492"/>
              <a:gd name="connsiteY4" fmla="*/ 310379 h 425979"/>
              <a:gd name="connsiteX5" fmla="*/ 397475 w 511492"/>
              <a:gd name="connsiteY5" fmla="*/ 382432 h 425979"/>
              <a:gd name="connsiteX6" fmla="*/ 278707 w 511492"/>
              <a:gd name="connsiteY6" fmla="*/ 425979 h 425979"/>
              <a:gd name="connsiteX7" fmla="*/ 278707 w 511492"/>
              <a:gd name="connsiteY7" fmla="*/ 343634 h 425979"/>
              <a:gd name="connsiteX8" fmla="*/ 370555 w 511492"/>
              <a:gd name="connsiteY8" fmla="*/ 296127 h 425979"/>
              <a:gd name="connsiteX9" fmla="*/ 408560 w 511492"/>
              <a:gd name="connsiteY9" fmla="*/ 209031 h 425979"/>
              <a:gd name="connsiteX10" fmla="*/ 391933 w 511492"/>
              <a:gd name="connsiteY10" fmla="*/ 213782 h 425979"/>
              <a:gd name="connsiteX11" fmla="*/ 375305 w 511492"/>
              <a:gd name="connsiteY11" fmla="*/ 215365 h 425979"/>
              <a:gd name="connsiteX12" fmla="*/ 302461 w 511492"/>
              <a:gd name="connsiteY12" fmla="*/ 183693 h 425979"/>
              <a:gd name="connsiteX13" fmla="*/ 277124 w 511492"/>
              <a:gd name="connsiteY13" fmla="*/ 112433 h 425979"/>
              <a:gd name="connsiteX14" fmla="*/ 308004 w 511492"/>
              <a:gd name="connsiteY14" fmla="*/ 33255 h 425979"/>
              <a:gd name="connsiteX15" fmla="*/ 387974 w 511492"/>
              <a:gd name="connsiteY15" fmla="*/ 0 h 425979"/>
              <a:gd name="connsiteX16" fmla="*/ 110850 w 511492"/>
              <a:gd name="connsiteY16" fmla="*/ 0 h 425979"/>
              <a:gd name="connsiteX17" fmla="*/ 194779 w 511492"/>
              <a:gd name="connsiteY17" fmla="*/ 35631 h 425979"/>
              <a:gd name="connsiteX18" fmla="*/ 234368 w 511492"/>
              <a:gd name="connsiteY18" fmla="*/ 156773 h 425979"/>
              <a:gd name="connsiteX19" fmla="*/ 225658 w 511492"/>
              <a:gd name="connsiteY19" fmla="*/ 228825 h 425979"/>
              <a:gd name="connsiteX20" fmla="*/ 191611 w 511492"/>
              <a:gd name="connsiteY20" fmla="*/ 310379 h 425979"/>
              <a:gd name="connsiteX21" fmla="*/ 120351 w 511492"/>
              <a:gd name="connsiteY21" fmla="*/ 382432 h 425979"/>
              <a:gd name="connsiteX22" fmla="*/ 1583 w 511492"/>
              <a:gd name="connsiteY22" fmla="*/ 425979 h 425979"/>
              <a:gd name="connsiteX23" fmla="*/ 1583 w 511492"/>
              <a:gd name="connsiteY23" fmla="*/ 343634 h 425979"/>
              <a:gd name="connsiteX24" fmla="*/ 93430 w 511492"/>
              <a:gd name="connsiteY24" fmla="*/ 296127 h 425979"/>
              <a:gd name="connsiteX25" fmla="*/ 131436 w 511492"/>
              <a:gd name="connsiteY25" fmla="*/ 209031 h 425979"/>
              <a:gd name="connsiteX26" fmla="*/ 114809 w 511492"/>
              <a:gd name="connsiteY26" fmla="*/ 213782 h 425979"/>
              <a:gd name="connsiteX27" fmla="*/ 98181 w 511492"/>
              <a:gd name="connsiteY27" fmla="*/ 215365 h 425979"/>
              <a:gd name="connsiteX28" fmla="*/ 25337 w 511492"/>
              <a:gd name="connsiteY28" fmla="*/ 183693 h 425979"/>
              <a:gd name="connsiteX29" fmla="*/ 0 w 511492"/>
              <a:gd name="connsiteY29" fmla="*/ 112433 h 425979"/>
              <a:gd name="connsiteX30" fmla="*/ 30880 w 511492"/>
              <a:gd name="connsiteY30" fmla="*/ 33255 h 425979"/>
              <a:gd name="connsiteX31" fmla="*/ 110850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387974" y="0"/>
                </a:moveTo>
                <a:cubicBezTo>
                  <a:pt x="417534" y="0"/>
                  <a:pt x="445510" y="11877"/>
                  <a:pt x="471903" y="35631"/>
                </a:cubicBezTo>
                <a:cubicBezTo>
                  <a:pt x="498295" y="59383"/>
                  <a:pt x="511492" y="99764"/>
                  <a:pt x="511492" y="156773"/>
                </a:cubicBezTo>
                <a:cubicBezTo>
                  <a:pt x="511492" y="176831"/>
                  <a:pt x="508589" y="200849"/>
                  <a:pt x="502783" y="228825"/>
                </a:cubicBezTo>
                <a:cubicBezTo>
                  <a:pt x="496976" y="256801"/>
                  <a:pt x="485627" y="283987"/>
                  <a:pt x="468735" y="310379"/>
                </a:cubicBezTo>
                <a:cubicBezTo>
                  <a:pt x="451844" y="336772"/>
                  <a:pt x="428090" y="360789"/>
                  <a:pt x="397475" y="382432"/>
                </a:cubicBezTo>
                <a:cubicBezTo>
                  <a:pt x="366859" y="404074"/>
                  <a:pt x="327270" y="418589"/>
                  <a:pt x="278707" y="425979"/>
                </a:cubicBezTo>
                <a:lnTo>
                  <a:pt x="278707" y="343634"/>
                </a:lnTo>
                <a:cubicBezTo>
                  <a:pt x="318825" y="334132"/>
                  <a:pt x="349440" y="318297"/>
                  <a:pt x="370555" y="296127"/>
                </a:cubicBezTo>
                <a:cubicBezTo>
                  <a:pt x="391669" y="273957"/>
                  <a:pt x="404338" y="244925"/>
                  <a:pt x="408560" y="209031"/>
                </a:cubicBezTo>
                <a:cubicBezTo>
                  <a:pt x="403281" y="211142"/>
                  <a:pt x="397739" y="212726"/>
                  <a:pt x="391933" y="213782"/>
                </a:cubicBezTo>
                <a:cubicBezTo>
                  <a:pt x="386126" y="214837"/>
                  <a:pt x="380584" y="215365"/>
                  <a:pt x="375305" y="215365"/>
                </a:cubicBezTo>
                <a:cubicBezTo>
                  <a:pt x="343633" y="215365"/>
                  <a:pt x="319353" y="204807"/>
                  <a:pt x="302461" y="183693"/>
                </a:cubicBezTo>
                <a:cubicBezTo>
                  <a:pt x="285570" y="162579"/>
                  <a:pt x="277124" y="138826"/>
                  <a:pt x="277124" y="112433"/>
                </a:cubicBezTo>
                <a:cubicBezTo>
                  <a:pt x="277124" y="81818"/>
                  <a:pt x="287417" y="55425"/>
                  <a:pt x="308004" y="33255"/>
                </a:cubicBezTo>
                <a:cubicBezTo>
                  <a:pt x="328590" y="11085"/>
                  <a:pt x="355246" y="0"/>
                  <a:pt x="387974" y="0"/>
                </a:cubicBezTo>
                <a:close/>
                <a:moveTo>
                  <a:pt x="110850" y="0"/>
                </a:moveTo>
                <a:cubicBezTo>
                  <a:pt x="140409" y="0"/>
                  <a:pt x="168386" y="11877"/>
                  <a:pt x="194779" y="35631"/>
                </a:cubicBezTo>
                <a:cubicBezTo>
                  <a:pt x="221172" y="59383"/>
                  <a:pt x="234368" y="99764"/>
                  <a:pt x="234368" y="156773"/>
                </a:cubicBezTo>
                <a:cubicBezTo>
                  <a:pt x="234368" y="176831"/>
                  <a:pt x="231464" y="200849"/>
                  <a:pt x="225658" y="228825"/>
                </a:cubicBezTo>
                <a:cubicBezTo>
                  <a:pt x="219851" y="256801"/>
                  <a:pt x="208503" y="283987"/>
                  <a:pt x="191611" y="310379"/>
                </a:cubicBezTo>
                <a:cubicBezTo>
                  <a:pt x="174720" y="336772"/>
                  <a:pt x="150967" y="360789"/>
                  <a:pt x="120351" y="382432"/>
                </a:cubicBezTo>
                <a:cubicBezTo>
                  <a:pt x="89736" y="404074"/>
                  <a:pt x="50146" y="418589"/>
                  <a:pt x="1583" y="425979"/>
                </a:cubicBezTo>
                <a:lnTo>
                  <a:pt x="1583" y="343634"/>
                </a:lnTo>
                <a:cubicBezTo>
                  <a:pt x="41700" y="334132"/>
                  <a:pt x="72316" y="318297"/>
                  <a:pt x="93430" y="296127"/>
                </a:cubicBezTo>
                <a:cubicBezTo>
                  <a:pt x="114544" y="273957"/>
                  <a:pt x="127213" y="244925"/>
                  <a:pt x="131436" y="209031"/>
                </a:cubicBezTo>
                <a:cubicBezTo>
                  <a:pt x="126157" y="211142"/>
                  <a:pt x="120614" y="212726"/>
                  <a:pt x="114809" y="213782"/>
                </a:cubicBezTo>
                <a:cubicBezTo>
                  <a:pt x="109002" y="214837"/>
                  <a:pt x="103460" y="215365"/>
                  <a:pt x="98181" y="215365"/>
                </a:cubicBezTo>
                <a:cubicBezTo>
                  <a:pt x="66509" y="215365"/>
                  <a:pt x="42228" y="204807"/>
                  <a:pt x="25337" y="183693"/>
                </a:cubicBezTo>
                <a:cubicBezTo>
                  <a:pt x="8445" y="162579"/>
                  <a:pt x="0" y="138826"/>
                  <a:pt x="0" y="112433"/>
                </a:cubicBezTo>
                <a:cubicBezTo>
                  <a:pt x="0" y="81818"/>
                  <a:pt x="10293" y="55425"/>
                  <a:pt x="30880" y="33255"/>
                </a:cubicBezTo>
                <a:cubicBezTo>
                  <a:pt x="51466" y="11085"/>
                  <a:pt x="78123" y="0"/>
                  <a:pt x="110850" y="0"/>
                </a:cubicBezTo>
                <a:close/>
              </a:path>
            </a:pathLst>
          </a:custGeom>
          <a:solidFill>
            <a:srgbClr val="6CC8FE"/>
          </a:solidFill>
        </p:spPr>
        <p:txBody>
          <a:bodyPr wrap="square">
            <a:noAutofit/>
          </a:bodyPr>
          <a:lstStyle>
            <a:lvl1pPr>
              <a:defRPr sz="600">
                <a:noFill/>
              </a:defRPr>
            </a:lvl1pPr>
          </a:lstStyle>
          <a:p>
            <a:endParaRPr lang="en-GB"/>
          </a:p>
        </p:txBody>
      </p:sp>
      <p:sp>
        <p:nvSpPr>
          <p:cNvPr id="2" name="Title 1">
            <a:extLst>
              <a:ext uri="{FF2B5EF4-FFF2-40B4-BE49-F238E27FC236}">
                <a16:creationId xmlns:a16="http://schemas.microsoft.com/office/drawing/2014/main" id="{680C715C-D616-CED7-B98F-1B0C7AAA38C4}"/>
              </a:ext>
            </a:extLst>
          </p:cNvPr>
          <p:cNvSpPr>
            <a:spLocks noGrp="1"/>
          </p:cNvSpPr>
          <p:nvPr>
            <p:ph type="title" hasCustomPrompt="1"/>
          </p:nvPr>
        </p:nvSpPr>
        <p:spPr>
          <a:xfrm>
            <a:off x="2113309" y="1801195"/>
            <a:ext cx="8553600" cy="3002400"/>
          </a:xfrm>
        </p:spPr>
        <p:txBody>
          <a:bodyPr/>
          <a:lstStyle>
            <a:lvl1pPr>
              <a:defRPr sz="5400">
                <a:solidFill>
                  <a:schemeClr val="bg1"/>
                </a:solidFill>
              </a:defRPr>
            </a:lvl1pPr>
          </a:lstStyle>
          <a:p>
            <a:r>
              <a:rPr lang="en-US"/>
              <a:t>Big statement slide/ quote. Text highlight is applied manually. </a:t>
            </a:r>
            <a:r>
              <a:rPr lang="en-GB" sz="5400">
                <a:solidFill>
                  <a:schemeClr val="bg1"/>
                </a:solidFill>
                <a:latin typeface="+mj-lt"/>
              </a:rPr>
              <a:t>Delete quotation marks if statement slide.</a:t>
            </a:r>
            <a:endParaRPr lang="en-GB"/>
          </a:p>
        </p:txBody>
      </p:sp>
      <p:sp>
        <p:nvSpPr>
          <p:cNvPr id="3" name="Footer Placeholder 2">
            <a:extLst>
              <a:ext uri="{FF2B5EF4-FFF2-40B4-BE49-F238E27FC236}">
                <a16:creationId xmlns:a16="http://schemas.microsoft.com/office/drawing/2014/main" id="{F9069790-625C-1192-30DE-FB4FDF709459}"/>
              </a:ext>
            </a:extLst>
          </p:cNvPr>
          <p:cNvSpPr>
            <a:spLocks noGrp="1"/>
          </p:cNvSpPr>
          <p:nvPr>
            <p:ph type="ftr" sz="quarter" idx="10"/>
          </p:nvPr>
        </p:nvSpPr>
        <p:spPr/>
        <p:txBody>
          <a:bodyPr/>
          <a:lstStyle>
            <a:lvl1pPr>
              <a:defRPr>
                <a:solidFill>
                  <a:schemeClr val="bg2"/>
                </a:solidFill>
              </a:defRPr>
            </a:lvl1pPr>
          </a:lstStyle>
          <a:p>
            <a:endParaRPr lang="en-GB"/>
          </a:p>
        </p:txBody>
      </p:sp>
      <p:sp>
        <p:nvSpPr>
          <p:cNvPr id="4" name="Slide Number Placeholder 3">
            <a:extLst>
              <a:ext uri="{FF2B5EF4-FFF2-40B4-BE49-F238E27FC236}">
                <a16:creationId xmlns:a16="http://schemas.microsoft.com/office/drawing/2014/main" id="{A7A0CAE7-792E-B0B3-71E2-67835B40146D}"/>
              </a:ext>
            </a:extLst>
          </p:cNvPr>
          <p:cNvSpPr>
            <a:spLocks noGrp="1"/>
          </p:cNvSpPr>
          <p:nvPr>
            <p:ph type="sldNum" sz="quarter" idx="11"/>
          </p:nvPr>
        </p:nvSpPr>
        <p:spPr/>
        <p:txBody>
          <a:bodyPr/>
          <a:lstStyle>
            <a:lvl1pPr>
              <a:defRPr>
                <a:solidFill>
                  <a:schemeClr val="bg2"/>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B6DCD9-35A2-F371-7228-D5632C0A2667}"/>
              </a:ext>
            </a:extLst>
          </p:cNvPr>
          <p:cNvSpPr>
            <a:spLocks noGrp="1"/>
          </p:cNvSpPr>
          <p:nvPr>
            <p:ph type="dt" sz="half" idx="12"/>
          </p:nvPr>
        </p:nvSpPr>
        <p:spPr/>
        <p:txBody>
          <a:bodyPr/>
          <a:lstStyle>
            <a:lvl1pPr>
              <a:defRPr>
                <a:solidFill>
                  <a:schemeClr val="bg2"/>
                </a:solidFill>
              </a:defRPr>
            </a:lvl1pPr>
          </a:lstStyle>
          <a:p>
            <a:endParaRPr lang="en-GB"/>
          </a:p>
        </p:txBody>
      </p:sp>
      <p:sp>
        <p:nvSpPr>
          <p:cNvPr id="17" name="Text Placeholder 16">
            <a:extLst>
              <a:ext uri="{FF2B5EF4-FFF2-40B4-BE49-F238E27FC236}">
                <a16:creationId xmlns:a16="http://schemas.microsoft.com/office/drawing/2014/main" id="{5F6853E7-232C-EA67-1671-929019933DC0}"/>
              </a:ext>
            </a:extLst>
          </p:cNvPr>
          <p:cNvSpPr>
            <a:spLocks noGrp="1"/>
          </p:cNvSpPr>
          <p:nvPr>
            <p:ph type="body" sz="quarter" idx="15" hasCustomPrompt="1"/>
          </p:nvPr>
        </p:nvSpPr>
        <p:spPr>
          <a:xfrm>
            <a:off x="2113309" y="5100757"/>
            <a:ext cx="8553600" cy="529200"/>
          </a:xfrm>
        </p:spPr>
        <p:txBody>
          <a:bodyPr/>
          <a:lstStyle>
            <a:lvl1pPr>
              <a:lnSpc>
                <a:spcPct val="90000"/>
              </a:lnSpc>
              <a:spcAft>
                <a:spcPts val="0"/>
              </a:spcAft>
              <a:defRPr sz="2000">
                <a:solidFill>
                  <a:srgbClr val="6CC8FE"/>
                </a:solidFill>
              </a:defRPr>
            </a:lvl1pPr>
            <a:lvl2pPr>
              <a:lnSpc>
                <a:spcPct val="90000"/>
              </a:lnSpc>
              <a:spcAft>
                <a:spcPts val="0"/>
              </a:spcAft>
              <a:defRPr sz="1800">
                <a:solidFill>
                  <a:schemeClr val="bg2"/>
                </a:solidFill>
              </a:defRPr>
            </a:lvl2pPr>
          </a:lstStyle>
          <a:p>
            <a:pPr lvl="0"/>
            <a:r>
              <a:rPr lang="en-US"/>
              <a:t>Quote reference name</a:t>
            </a:r>
          </a:p>
          <a:p>
            <a:pPr lvl="1"/>
            <a:r>
              <a:rPr lang="en-US"/>
              <a:t>Quote reference company (if required)</a:t>
            </a:r>
          </a:p>
        </p:txBody>
      </p:sp>
      <p:pic>
        <p:nvPicPr>
          <p:cNvPr id="7" name="Graphic 6">
            <a:extLst>
              <a:ext uri="{FF2B5EF4-FFF2-40B4-BE49-F238E27FC236}">
                <a16:creationId xmlns:a16="http://schemas.microsoft.com/office/drawing/2014/main" id="{2267C919-56A6-E657-77BD-A5C1E0FEA0B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880539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edia_Video Placeholder">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0" y="0"/>
            <a:ext cx="12192000" cy="6858000"/>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111299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Media_Laptop">
    <p:bg>
      <p:bgPr>
        <a:solidFill>
          <a:schemeClr val="tx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8A6567E3-FA04-93A5-2427-EB1C047145EE}"/>
              </a:ext>
            </a:extLst>
          </p:cNvPr>
          <p:cNvSpPr/>
          <p:nvPr userDrawn="1"/>
        </p:nvSpPr>
        <p:spPr>
          <a:xfrm>
            <a:off x="1" y="1673663"/>
            <a:ext cx="12192000" cy="5184337"/>
          </a:xfrm>
          <a:prstGeom prst="round1Rect">
            <a:avLst>
              <a:gd name="adj" fmla="val 1832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2401278" y="932498"/>
            <a:ext cx="7412647" cy="4179252"/>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lvl1pPr>
              <a:defRPr>
                <a:solidFill>
                  <a:schemeClr val="bg1"/>
                </a:solidFill>
              </a:defRPr>
            </a:lvl1pPr>
          </a:lstStyle>
          <a:p>
            <a:endParaRPr lang="en-GB"/>
          </a:p>
        </p:txBody>
      </p:sp>
      <p:pic>
        <p:nvPicPr>
          <p:cNvPr id="8" name="Picture 7">
            <a:extLst>
              <a:ext uri="{FF2B5EF4-FFF2-40B4-BE49-F238E27FC236}">
                <a16:creationId xmlns:a16="http://schemas.microsoft.com/office/drawing/2014/main" id="{818CA865-A4CA-2B0A-BBD0-795B5AEBB2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5642" y="674689"/>
            <a:ext cx="10060716" cy="5362056"/>
          </a:xfrm>
          <a:prstGeom prst="rect">
            <a:avLst/>
          </a:prstGeom>
        </p:spPr>
      </p:pic>
    </p:spTree>
    <p:extLst>
      <p:ext uri="{BB962C8B-B14F-4D97-AF65-F5344CB8AC3E}">
        <p14:creationId xmlns:p14="http://schemas.microsoft.com/office/powerpoint/2010/main" val="103348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hank You/ CTA">
    <p:bg>
      <p:bgPr>
        <a:solidFill>
          <a:schemeClr val="accent2"/>
        </a:solidFill>
        <a:effectLst/>
      </p:bgPr>
    </p:bg>
    <p:spTree>
      <p:nvGrpSpPr>
        <p:cNvPr id="1" name=""/>
        <p:cNvGrpSpPr/>
        <p:nvPr/>
      </p:nvGrpSpPr>
      <p:grpSpPr>
        <a:xfrm>
          <a:off x="0" y="0"/>
          <a:ext cx="0" cy="0"/>
          <a:chOff x="0" y="0"/>
          <a:chExt cx="0" cy="0"/>
        </a:xfrm>
      </p:grpSpPr>
      <p:sp>
        <p:nvSpPr>
          <p:cNvPr id="10" name="Rectangle: Single Corner Rounded 9">
            <a:extLst>
              <a:ext uri="{FF2B5EF4-FFF2-40B4-BE49-F238E27FC236}">
                <a16:creationId xmlns:a16="http://schemas.microsoft.com/office/drawing/2014/main" id="{AE6B6E7A-5E5F-9AF8-D723-E2B9C8926927}"/>
              </a:ext>
            </a:extLst>
          </p:cNvPr>
          <p:cNvSpPr/>
          <p:nvPr userDrawn="1"/>
        </p:nvSpPr>
        <p:spPr>
          <a:xfrm flipH="1">
            <a:off x="4443413" y="1462019"/>
            <a:ext cx="7748587" cy="5395981"/>
          </a:xfrm>
          <a:prstGeom prst="round1Rect">
            <a:avLst>
              <a:gd name="adj" fmla="val 2451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C84FBB36-C05C-F406-3C5B-A01B0E7404D0}"/>
              </a:ext>
            </a:extLst>
          </p:cNvPr>
          <p:cNvSpPr>
            <a:spLocks noGrp="1"/>
          </p:cNvSpPr>
          <p:nvPr>
            <p:ph type="title" hasCustomPrompt="1"/>
          </p:nvPr>
        </p:nvSpPr>
        <p:spPr>
          <a:xfrm>
            <a:off x="477838" y="3166736"/>
            <a:ext cx="3744000" cy="647037"/>
          </a:xfrm>
        </p:spPr>
        <p:txBody>
          <a:bodyPr anchor="b" anchorCtr="0">
            <a:spAutoFit/>
          </a:bodyPr>
          <a:lstStyle>
            <a:lvl1pPr>
              <a:lnSpc>
                <a:spcPct val="85000"/>
              </a:lnSpc>
              <a:defRPr sz="4800">
                <a:solidFill>
                  <a:schemeClr val="bg1"/>
                </a:solidFill>
              </a:defRPr>
            </a:lvl1pPr>
          </a:lstStyle>
          <a:p>
            <a:r>
              <a:rPr lang="en-US"/>
              <a:t>Thank you</a:t>
            </a:r>
            <a:endParaRPr lang="en-GB"/>
          </a:p>
        </p:txBody>
      </p:sp>
      <p:sp>
        <p:nvSpPr>
          <p:cNvPr id="17" name="Text Placeholder 16">
            <a:extLst>
              <a:ext uri="{FF2B5EF4-FFF2-40B4-BE49-F238E27FC236}">
                <a16:creationId xmlns:a16="http://schemas.microsoft.com/office/drawing/2014/main" id="{9EF83973-47B8-521B-F1E1-29F21F8846F0}"/>
              </a:ext>
            </a:extLst>
          </p:cNvPr>
          <p:cNvSpPr>
            <a:spLocks noGrp="1"/>
          </p:cNvSpPr>
          <p:nvPr userDrawn="1">
            <p:ph type="body" sz="quarter" idx="10" hasCustomPrompt="1"/>
          </p:nvPr>
        </p:nvSpPr>
        <p:spPr>
          <a:xfrm>
            <a:off x="6103938" y="3054649"/>
            <a:ext cx="2404269" cy="594000"/>
          </a:xfrm>
          <a:prstGeom prst="roundRect">
            <a:avLst>
              <a:gd name="adj" fmla="val 50000"/>
            </a:avLst>
          </a:prstGeom>
          <a:solidFill>
            <a:schemeClr val="accent3"/>
          </a:solidFill>
        </p:spPr>
        <p:txBody>
          <a:bodyPr anchor="ctr" anchorCtr="0"/>
          <a:lstStyle>
            <a:lvl1pPr algn="ctr">
              <a:lnSpc>
                <a:spcPct val="100000"/>
              </a:lnSpc>
              <a:spcBef>
                <a:spcPts val="0"/>
              </a:spcBef>
              <a:spcAft>
                <a:spcPts val="0"/>
              </a:spcAft>
              <a:defRPr sz="24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Find out more</a:t>
            </a:r>
          </a:p>
        </p:txBody>
      </p:sp>
      <p:sp>
        <p:nvSpPr>
          <p:cNvPr id="20" name="Text Placeholder 18">
            <a:extLst>
              <a:ext uri="{FF2B5EF4-FFF2-40B4-BE49-F238E27FC236}">
                <a16:creationId xmlns:a16="http://schemas.microsoft.com/office/drawing/2014/main" id="{5FC08E95-BD60-7AE8-65C5-F50484E8F0FF}"/>
              </a:ext>
            </a:extLst>
          </p:cNvPr>
          <p:cNvSpPr>
            <a:spLocks noGrp="1"/>
          </p:cNvSpPr>
          <p:nvPr userDrawn="1">
            <p:ph type="body" sz="quarter" idx="12" hasCustomPrompt="1"/>
          </p:nvPr>
        </p:nvSpPr>
        <p:spPr>
          <a:xfrm>
            <a:off x="6559032" y="4880293"/>
            <a:ext cx="2489464" cy="420500"/>
          </a:xfrm>
        </p:spPr>
        <p:txBody>
          <a:bodyPr wrap="none">
            <a:spAutoFit/>
          </a:bodyPr>
          <a:lstStyle>
            <a:lvl1pPr>
              <a:lnSpc>
                <a:spcPct val="120000"/>
              </a:lnSpc>
              <a:spcBef>
                <a:spcPts val="0"/>
              </a:spcBef>
              <a:spcAft>
                <a:spcPts val="0"/>
              </a:spcAft>
              <a:defRPr sz="24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search term</a:t>
            </a:r>
          </a:p>
        </p:txBody>
      </p:sp>
      <p:sp>
        <p:nvSpPr>
          <p:cNvPr id="24" name="Media Placeholder 23">
            <a:extLst>
              <a:ext uri="{FF2B5EF4-FFF2-40B4-BE49-F238E27FC236}">
                <a16:creationId xmlns:a16="http://schemas.microsoft.com/office/drawing/2014/main" id="{CF4F750D-BE90-0C52-8E43-A4F6D89E11A3}"/>
              </a:ext>
            </a:extLst>
          </p:cNvPr>
          <p:cNvSpPr>
            <a:spLocks noGrp="1"/>
          </p:cNvSpPr>
          <p:nvPr>
            <p:ph type="media" sz="quarter" idx="13"/>
          </p:nvPr>
        </p:nvSpPr>
        <p:spPr>
          <a:xfrm>
            <a:off x="6103938" y="4928877"/>
            <a:ext cx="323333" cy="323332"/>
          </a:xfrm>
          <a:custGeom>
            <a:avLst/>
            <a:gdLst>
              <a:gd name="connsiteX0" fmla="*/ 128442 w 323333"/>
              <a:gd name="connsiteY0" fmla="*/ 27467 h 323332"/>
              <a:gd name="connsiteX1" fmla="*/ 27468 w 323333"/>
              <a:gd name="connsiteY1" fmla="*/ 128441 h 323332"/>
              <a:gd name="connsiteX2" fmla="*/ 128442 w 323333"/>
              <a:gd name="connsiteY2" fmla="*/ 229416 h 323332"/>
              <a:gd name="connsiteX3" fmla="*/ 229417 w 323333"/>
              <a:gd name="connsiteY3" fmla="*/ 128441 h 323332"/>
              <a:gd name="connsiteX4" fmla="*/ 128442 w 323333"/>
              <a:gd name="connsiteY4" fmla="*/ 27467 h 323332"/>
              <a:gd name="connsiteX5" fmla="*/ 113896 w 323333"/>
              <a:gd name="connsiteY5" fmla="*/ 803 h 323332"/>
              <a:gd name="connsiteX6" fmla="*/ 208145 w 323333"/>
              <a:gd name="connsiteY6" fmla="*/ 28012 h 323332"/>
              <a:gd name="connsiteX7" fmla="*/ 228339 w 323333"/>
              <a:gd name="connsiteY7" fmla="*/ 208144 h 323332"/>
              <a:gd name="connsiteX8" fmla="*/ 319755 w 323333"/>
              <a:gd name="connsiteY8" fmla="*/ 299425 h 323332"/>
              <a:gd name="connsiteX9" fmla="*/ 319755 w 323333"/>
              <a:gd name="connsiteY9" fmla="*/ 318428 h 323332"/>
              <a:gd name="connsiteX10" fmla="*/ 299425 w 323333"/>
              <a:gd name="connsiteY10" fmla="*/ 319754 h 323332"/>
              <a:gd name="connsiteX11" fmla="*/ 208145 w 323333"/>
              <a:gd name="connsiteY11" fmla="*/ 228339 h 323332"/>
              <a:gd name="connsiteX12" fmla="*/ 48208 w 323333"/>
              <a:gd name="connsiteY12" fmla="*/ 228339 h 323332"/>
              <a:gd name="connsiteX13" fmla="*/ 28013 w 323333"/>
              <a:gd name="connsiteY13" fmla="*/ 48207 h 323332"/>
              <a:gd name="connsiteX14" fmla="*/ 113896 w 323333"/>
              <a:gd name="connsiteY14" fmla="*/ 803 h 323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3333" h="323332">
                <a:moveTo>
                  <a:pt x="128442" y="27467"/>
                </a:moveTo>
                <a:cubicBezTo>
                  <a:pt x="72675" y="27467"/>
                  <a:pt x="27468" y="72675"/>
                  <a:pt x="27468" y="128441"/>
                </a:cubicBezTo>
                <a:cubicBezTo>
                  <a:pt x="27468" y="184208"/>
                  <a:pt x="72675" y="229416"/>
                  <a:pt x="128442" y="229416"/>
                </a:cubicBezTo>
                <a:cubicBezTo>
                  <a:pt x="184209" y="229416"/>
                  <a:pt x="229417" y="184208"/>
                  <a:pt x="229417" y="128441"/>
                </a:cubicBezTo>
                <a:cubicBezTo>
                  <a:pt x="229417" y="72675"/>
                  <a:pt x="184209" y="27467"/>
                  <a:pt x="128442" y="27467"/>
                </a:cubicBezTo>
                <a:close/>
                <a:moveTo>
                  <a:pt x="113896" y="803"/>
                </a:moveTo>
                <a:cubicBezTo>
                  <a:pt x="146494" y="-2852"/>
                  <a:pt x="180486" y="5929"/>
                  <a:pt x="208145" y="28012"/>
                </a:cubicBezTo>
                <a:cubicBezTo>
                  <a:pt x="263463" y="72178"/>
                  <a:pt x="272505" y="152825"/>
                  <a:pt x="228339" y="208144"/>
                </a:cubicBezTo>
                <a:lnTo>
                  <a:pt x="319755" y="299425"/>
                </a:lnTo>
                <a:cubicBezTo>
                  <a:pt x="324526" y="304861"/>
                  <a:pt x="324526" y="312992"/>
                  <a:pt x="319755" y="318428"/>
                </a:cubicBezTo>
                <a:cubicBezTo>
                  <a:pt x="314508" y="324408"/>
                  <a:pt x="305406" y="325002"/>
                  <a:pt x="299425" y="319754"/>
                </a:cubicBezTo>
                <a:lnTo>
                  <a:pt x="208145" y="228339"/>
                </a:lnTo>
                <a:cubicBezTo>
                  <a:pt x="161372" y="265681"/>
                  <a:pt x="94981" y="265681"/>
                  <a:pt x="48208" y="228339"/>
                </a:cubicBezTo>
                <a:cubicBezTo>
                  <a:pt x="-7111" y="184173"/>
                  <a:pt x="-16153" y="103526"/>
                  <a:pt x="28013" y="48207"/>
                </a:cubicBezTo>
                <a:cubicBezTo>
                  <a:pt x="50096" y="20548"/>
                  <a:pt x="81299" y="4458"/>
                  <a:pt x="113896" y="803"/>
                </a:cubicBezTo>
                <a:close/>
              </a:path>
            </a:pathLst>
          </a:custGeom>
          <a:solidFill>
            <a:schemeClr val="accent2"/>
          </a:solidFill>
        </p:spPr>
        <p:txBody>
          <a:bodyPr wrap="square">
            <a:noAutofit/>
          </a:bodyPr>
          <a:lstStyle>
            <a:lvl1pPr>
              <a:defRPr sz="600">
                <a:noFill/>
              </a:defRPr>
            </a:lvl1pPr>
          </a:lstStyle>
          <a:p>
            <a:endParaRPr lang="en-GB"/>
          </a:p>
        </p:txBody>
      </p:sp>
      <p:sp>
        <p:nvSpPr>
          <p:cNvPr id="4" name="Text Placeholder 29">
            <a:extLst>
              <a:ext uri="{FF2B5EF4-FFF2-40B4-BE49-F238E27FC236}">
                <a16:creationId xmlns:a16="http://schemas.microsoft.com/office/drawing/2014/main" id="{ECE49172-2505-2600-E0D6-69128942B21E}"/>
              </a:ext>
            </a:extLst>
          </p:cNvPr>
          <p:cNvSpPr>
            <a:spLocks noGrp="1"/>
          </p:cNvSpPr>
          <p:nvPr>
            <p:ph type="body" sz="quarter" idx="15" hasCustomPrompt="1"/>
          </p:nvPr>
        </p:nvSpPr>
        <p:spPr>
          <a:xfrm>
            <a:off x="6103938" y="4054443"/>
            <a:ext cx="2552400" cy="421200"/>
          </a:xfrm>
          <a:solidFill>
            <a:schemeClr val="accent1"/>
          </a:solidFill>
          <a:effectLst>
            <a:outerShdw dist="12700" dir="5400000" algn="t" rotWithShape="0">
              <a:schemeClr val="accent2"/>
            </a:outerShdw>
          </a:effectLst>
        </p:spPr>
        <p:txBody>
          <a:bodyPr/>
          <a:lstStyle>
            <a:lvl1pPr>
              <a:lnSpc>
                <a:spcPct val="120000"/>
              </a:lnSpc>
              <a:spcBef>
                <a:spcPts val="0"/>
              </a:spcBef>
              <a:spcAft>
                <a:spcPts val="0"/>
              </a:spcAft>
              <a:defRPr sz="2400">
                <a:solidFill>
                  <a:schemeClr val="bg2"/>
                </a:solidFill>
                <a:latin typeface="+mj-lt"/>
              </a:defRPr>
            </a:lvl1pPr>
          </a:lstStyle>
          <a:p>
            <a:pPr lvl="0"/>
            <a:r>
              <a:rPr lang="en-US"/>
              <a:t>Insert link</a:t>
            </a:r>
          </a:p>
        </p:txBody>
      </p:sp>
      <p:pic>
        <p:nvPicPr>
          <p:cNvPr id="3" name="Graphic 2">
            <a:extLst>
              <a:ext uri="{FF2B5EF4-FFF2-40B4-BE49-F238E27FC236}">
                <a16:creationId xmlns:a16="http://schemas.microsoft.com/office/drawing/2014/main" id="{C36AD037-1DA8-C969-8084-90634011607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116335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248F2E2-9837-2CA7-9EA7-840312A3D247}"/>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B00BFC90-C86D-E8D7-4938-C57A062951C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E0D9B8DE-4B5E-FACA-BB6A-DCC0A905ED72}"/>
              </a:ext>
            </a:extLst>
          </p:cNvPr>
          <p:cNvSpPr>
            <a:spLocks noGrp="1"/>
          </p:cNvSpPr>
          <p:nvPr>
            <p:ph type="dt" sz="half" idx="12"/>
          </p:nvPr>
        </p:nvSpPr>
        <p:spPr/>
        <p:txBody>
          <a:bodyPr/>
          <a:lstStyle/>
          <a:p>
            <a:endParaRPr lang="en-GB"/>
          </a:p>
        </p:txBody>
      </p:sp>
      <p:sp>
        <p:nvSpPr>
          <p:cNvPr id="6" name="Text Placeholder 6">
            <a:extLst>
              <a:ext uri="{FF2B5EF4-FFF2-40B4-BE49-F238E27FC236}">
                <a16:creationId xmlns:a16="http://schemas.microsoft.com/office/drawing/2014/main" id="{B53551F0-E65A-F602-C51B-A2D76F0F58EB}"/>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Tree>
    <p:extLst>
      <p:ext uri="{BB962C8B-B14F-4D97-AF65-F5344CB8AC3E}">
        <p14:creationId xmlns:p14="http://schemas.microsoft.com/office/powerpoint/2010/main" val="180288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ver_Solid">
    <p:bg>
      <p:bgPr>
        <a:solidFill>
          <a:schemeClr val="accent1"/>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B16E6C-1696-DB83-C0EB-24D1DCD143A7}"/>
              </a:ext>
            </a:extLst>
          </p:cNvPr>
          <p:cNvSpPr/>
          <p:nvPr userDrawn="1"/>
        </p:nvSpPr>
        <p:spPr>
          <a:xfrm>
            <a:off x="0" y="1265238"/>
            <a:ext cx="9950450" cy="5592762"/>
          </a:xfrm>
          <a:custGeom>
            <a:avLst/>
            <a:gdLst>
              <a:gd name="connsiteX0" fmla="*/ 0 w 9950450"/>
              <a:gd name="connsiteY0" fmla="*/ 0 h 5592762"/>
              <a:gd name="connsiteX1" fmla="*/ 609600 w 9950450"/>
              <a:gd name="connsiteY1" fmla="*/ 0 h 5592762"/>
              <a:gd name="connsiteX2" fmla="*/ 609600 w 9950450"/>
              <a:gd name="connsiteY2" fmla="*/ 9371 h 5592762"/>
              <a:gd name="connsiteX3" fmla="*/ 7652885 w 9950450"/>
              <a:gd name="connsiteY3" fmla="*/ 9371 h 5592762"/>
              <a:gd name="connsiteX4" fmla="*/ 9950450 w 9950450"/>
              <a:gd name="connsiteY4" fmla="*/ 2306936 h 5592762"/>
              <a:gd name="connsiteX5" fmla="*/ 9950450 w 9950450"/>
              <a:gd name="connsiteY5" fmla="*/ 5592762 h 5592762"/>
              <a:gd name="connsiteX6" fmla="*/ 609600 w 9950450"/>
              <a:gd name="connsiteY6" fmla="*/ 5592762 h 5592762"/>
              <a:gd name="connsiteX7" fmla="*/ 476706 w 9950450"/>
              <a:gd name="connsiteY7" fmla="*/ 5592762 h 5592762"/>
              <a:gd name="connsiteX8" fmla="*/ 0 w 9950450"/>
              <a:gd name="connsiteY8" fmla="*/ 5592762 h 559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50450" h="5592762">
                <a:moveTo>
                  <a:pt x="0" y="0"/>
                </a:moveTo>
                <a:lnTo>
                  <a:pt x="609600" y="0"/>
                </a:lnTo>
                <a:lnTo>
                  <a:pt x="609600" y="9371"/>
                </a:lnTo>
                <a:lnTo>
                  <a:pt x="7652885" y="9371"/>
                </a:lnTo>
                <a:cubicBezTo>
                  <a:pt x="8921795" y="9371"/>
                  <a:pt x="9950450" y="1038026"/>
                  <a:pt x="9950450" y="2306936"/>
                </a:cubicBezTo>
                <a:lnTo>
                  <a:pt x="9950450" y="5592762"/>
                </a:lnTo>
                <a:lnTo>
                  <a:pt x="609600" y="5592762"/>
                </a:lnTo>
                <a:lnTo>
                  <a:pt x="476706" y="5592762"/>
                </a:lnTo>
                <a:lnTo>
                  <a:pt x="0" y="55927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rgbClr val="6CC8FE"/>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3" name="Graphic 2">
            <a:extLst>
              <a:ext uri="{FF2B5EF4-FFF2-40B4-BE49-F238E27FC236}">
                <a16:creationId xmlns:a16="http://schemas.microsoft.com/office/drawing/2014/main" id="{6A4EEBC3-F562-1F7E-1DA4-C20C211EE13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4198319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DBCD0AC-A4BA-95A9-A57F-08266D4D63A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AF8290AF-3886-A5A1-445A-051BE37AF01D}"/>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DC0F2099-6B79-31FE-80CD-E08A43289201}"/>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1425022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244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Cover_Image Full Blee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1FC3FF3-061C-1847-34C4-D7CA4D0AD0A5}"/>
              </a:ext>
            </a:extLst>
          </p:cNvPr>
          <p:cNvSpPr>
            <a:spLocks noGrp="1"/>
          </p:cNvSpPr>
          <p:nvPr>
            <p:ph type="pic" sz="quarter" idx="10" hasCustomPrompt="1"/>
          </p:nvPr>
        </p:nvSpPr>
        <p:spPr>
          <a:xfrm>
            <a:off x="0" y="0"/>
            <a:ext cx="12192000" cy="6858000"/>
          </a:xfrm>
          <a:solidFill>
            <a:srgbClr val="E3E3E3"/>
          </a:solidFill>
        </p:spPr>
        <p:txBody>
          <a:bodyPr lIns="144000" tIns="144000" rIns="144000" bIns="144000"/>
          <a:lstStyle>
            <a:lvl1pPr>
              <a:defRPr>
                <a:solidFill>
                  <a:schemeClr val="tx1"/>
                </a:solidFill>
              </a:defRPr>
            </a:lvl1pPr>
          </a:lstStyle>
          <a:p>
            <a:r>
              <a:rPr lang="en-GB"/>
              <a:t>Click icon to insert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236913"/>
            <a:ext cx="5076826"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bg1"/>
                </a:solidFill>
              </a:defRPr>
            </a:lvl2pPr>
            <a:lvl3pPr marL="0" indent="0">
              <a:lnSpc>
                <a:spcPct val="100000"/>
              </a:lnSpc>
              <a:buNone/>
              <a:defRPr>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2" name="Text Placeholder 1">
            <a:extLst>
              <a:ext uri="{FF2B5EF4-FFF2-40B4-BE49-F238E27FC236}">
                <a16:creationId xmlns:a16="http://schemas.microsoft.com/office/drawing/2014/main" id="{4E95DC31-DA30-0A0B-D08E-812A49F040BC}"/>
              </a:ext>
            </a:extLst>
          </p:cNvPr>
          <p:cNvSpPr>
            <a:spLocks noGrp="1"/>
          </p:cNvSpPr>
          <p:nvPr>
            <p:ph type="body" sz="quarter" idx="17"/>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3" name="Text Placeholder 2">
            <a:extLst>
              <a:ext uri="{FF2B5EF4-FFF2-40B4-BE49-F238E27FC236}">
                <a16:creationId xmlns:a16="http://schemas.microsoft.com/office/drawing/2014/main" id="{219385AC-9C34-C5C7-BA2C-EA3E16132C2A}"/>
              </a:ext>
            </a:extLst>
          </p:cNvPr>
          <p:cNvSpPr>
            <a:spLocks noGrp="1"/>
          </p:cNvSpPr>
          <p:nvPr>
            <p:ph type="body" sz="quarter" idx="16"/>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3648021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over_Image Mask">
    <p:bg>
      <p:bgPr>
        <a:solidFill>
          <a:schemeClr val="accent3"/>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5" name="Picture Placeholder 4">
            <a:extLst>
              <a:ext uri="{FF2B5EF4-FFF2-40B4-BE49-F238E27FC236}">
                <a16:creationId xmlns:a16="http://schemas.microsoft.com/office/drawing/2014/main" id="{AEA83FB4-72D4-218A-1F7B-000D6493AB7F}"/>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p:txBody>
      </p:sp>
      <p:pic>
        <p:nvPicPr>
          <p:cNvPr id="6" name="Graphic 5">
            <a:extLst>
              <a:ext uri="{FF2B5EF4-FFF2-40B4-BE49-F238E27FC236}">
                <a16:creationId xmlns:a16="http://schemas.microsoft.com/office/drawing/2014/main" id="{5A5BBE3F-7551-9C97-6189-A2D5C9592B3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296521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Cover_Image Mask + Keyline">
    <p:bg>
      <p:bgPr>
        <a:solidFill>
          <a:schemeClr val="accent3"/>
        </a:solidFill>
        <a:effectLst/>
      </p:bgPr>
    </p:bg>
    <p:spTree>
      <p:nvGrpSpPr>
        <p:cNvPr id="1" name=""/>
        <p:cNvGrpSpPr/>
        <p:nvPr/>
      </p:nvGrpSpPr>
      <p:grpSpPr>
        <a:xfrm>
          <a:off x="0" y="0"/>
          <a:ext cx="0" cy="0"/>
          <a:chOff x="0" y="0"/>
          <a:chExt cx="0" cy="0"/>
        </a:xfrm>
      </p:grpSpPr>
      <p:sp>
        <p:nvSpPr>
          <p:cNvPr id="4" name="Online Image Placeholder 4">
            <a:extLst>
              <a:ext uri="{FF2B5EF4-FFF2-40B4-BE49-F238E27FC236}">
                <a16:creationId xmlns:a16="http://schemas.microsoft.com/office/drawing/2014/main" id="{4B9E456F-00D0-9A12-1D95-6052E6367C4E}"/>
              </a:ext>
            </a:extLst>
          </p:cNvPr>
          <p:cNvSpPr>
            <a:spLocks noGrp="1"/>
          </p:cNvSpPr>
          <p:nvPr>
            <p:ph type="clipArt" sz="quarter" idx="12"/>
          </p:nvPr>
        </p:nvSpPr>
        <p:spPr>
          <a:xfrm flipV="1">
            <a:off x="-177801" y="-1"/>
            <a:ext cx="9907589" cy="5788024"/>
          </a:xfrm>
          <a:custGeom>
            <a:avLst/>
            <a:gdLst>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4" fmla="*/ 0 w 10831514"/>
              <a:gd name="connsiteY4" fmla="*/ 5788024 h 5788024"/>
              <a:gd name="connsiteX5" fmla="*/ 0 w 10831514"/>
              <a:gd name="connsiteY5" fmla="*/ 0 h 5788024"/>
              <a:gd name="connsiteX0" fmla="*/ 0 w 10831514"/>
              <a:gd name="connsiteY0" fmla="*/ 5788024 h 5879464"/>
              <a:gd name="connsiteX1" fmla="*/ 0 w 10831514"/>
              <a:gd name="connsiteY1" fmla="*/ 0 h 5879464"/>
              <a:gd name="connsiteX2" fmla="*/ 9552013 w 10831514"/>
              <a:gd name="connsiteY2" fmla="*/ 0 h 5879464"/>
              <a:gd name="connsiteX3" fmla="*/ 10831514 w 10831514"/>
              <a:gd name="connsiteY3" fmla="*/ 1279501 h 5879464"/>
              <a:gd name="connsiteX4" fmla="*/ 10831514 w 10831514"/>
              <a:gd name="connsiteY4" fmla="*/ 5788024 h 5879464"/>
              <a:gd name="connsiteX5" fmla="*/ 91440 w 10831514"/>
              <a:gd name="connsiteY5" fmla="*/ 5879464 h 5879464"/>
              <a:gd name="connsiteX0" fmla="*/ 0 w 10831514"/>
              <a:gd name="connsiteY0" fmla="*/ 5788024 h 5788024"/>
              <a:gd name="connsiteX1" fmla="*/ 0 w 10831514"/>
              <a:gd name="connsiteY1" fmla="*/ 0 h 5788024"/>
              <a:gd name="connsiteX2" fmla="*/ 9552013 w 10831514"/>
              <a:gd name="connsiteY2" fmla="*/ 0 h 5788024"/>
              <a:gd name="connsiteX3" fmla="*/ 10831514 w 10831514"/>
              <a:gd name="connsiteY3" fmla="*/ 1279501 h 5788024"/>
              <a:gd name="connsiteX4" fmla="*/ 10831514 w 10831514"/>
              <a:gd name="connsiteY4" fmla="*/ 5788024 h 5788024"/>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0" fmla="*/ 0 w 9907589"/>
              <a:gd name="connsiteY0" fmla="*/ 0 h 5788024"/>
              <a:gd name="connsiteX1" fmla="*/ 8628088 w 9907589"/>
              <a:gd name="connsiteY1" fmla="*/ 0 h 5788024"/>
              <a:gd name="connsiteX2" fmla="*/ 9907589 w 9907589"/>
              <a:gd name="connsiteY2" fmla="*/ 1279501 h 5788024"/>
              <a:gd name="connsiteX3" fmla="*/ 9907589 w 9907589"/>
              <a:gd name="connsiteY3" fmla="*/ 5788024 h 5788024"/>
            </a:gdLst>
            <a:ahLst/>
            <a:cxnLst>
              <a:cxn ang="0">
                <a:pos x="connsiteX0" y="connsiteY0"/>
              </a:cxn>
              <a:cxn ang="0">
                <a:pos x="connsiteX1" y="connsiteY1"/>
              </a:cxn>
              <a:cxn ang="0">
                <a:pos x="connsiteX2" y="connsiteY2"/>
              </a:cxn>
              <a:cxn ang="0">
                <a:pos x="connsiteX3" y="connsiteY3"/>
              </a:cxn>
            </a:cxnLst>
            <a:rect l="l" t="t" r="r" b="b"/>
            <a:pathLst>
              <a:path w="9907589" h="5788024">
                <a:moveTo>
                  <a:pt x="0" y="0"/>
                </a:moveTo>
                <a:lnTo>
                  <a:pt x="8628088" y="0"/>
                </a:lnTo>
                <a:cubicBezTo>
                  <a:pt x="9334737" y="0"/>
                  <a:pt x="9907589" y="572852"/>
                  <a:pt x="9907589" y="1279501"/>
                </a:cubicBezTo>
                <a:lnTo>
                  <a:pt x="9907589" y="5788024"/>
                </a:lnTo>
              </a:path>
            </a:pathLst>
          </a:custGeom>
          <a:noFill/>
          <a:ln w="12700">
            <a:solidFill>
              <a:schemeClr val="tx2"/>
            </a:solidFill>
          </a:ln>
        </p:spPr>
        <p:txBody>
          <a:bodyPr/>
          <a:lstStyle>
            <a:lvl1pPr>
              <a:defRPr sz="600">
                <a:noFill/>
              </a:defRPr>
            </a:lvl1pPr>
          </a:lstStyle>
          <a:p>
            <a:endParaRPr lang="en-GB"/>
          </a:p>
        </p:txBody>
      </p:sp>
      <p:sp>
        <p:nvSpPr>
          <p:cNvPr id="8" name="Picture Placeholder 7">
            <a:extLst>
              <a:ext uri="{FF2B5EF4-FFF2-40B4-BE49-F238E27FC236}">
                <a16:creationId xmlns:a16="http://schemas.microsoft.com/office/drawing/2014/main" id="{654F313F-013E-5AF6-E1DB-6F809547FCF5}"/>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a:p>
            <a:r>
              <a:rPr lang="en-GB"/>
              <a:t>Right click and select Send to Back for keyline to be in front of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3" name="Graphic 2">
            <a:extLst>
              <a:ext uri="{FF2B5EF4-FFF2-40B4-BE49-F238E27FC236}">
                <a16:creationId xmlns:a16="http://schemas.microsoft.com/office/drawing/2014/main" id="{9907856D-C29D-7497-71BA-A5BA660E818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930996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over_Keyline">
    <p:bg>
      <p:bgPr>
        <a:solidFill>
          <a:schemeClr val="accent3"/>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5" name="Rectangle: Single Corner Rounded 4">
            <a:extLst>
              <a:ext uri="{FF2B5EF4-FFF2-40B4-BE49-F238E27FC236}">
                <a16:creationId xmlns:a16="http://schemas.microsoft.com/office/drawing/2014/main" id="{EF5D9DC5-8858-8C87-8AA0-915A48D66482}"/>
              </a:ext>
            </a:extLst>
          </p:cNvPr>
          <p:cNvSpPr/>
          <p:nvPr userDrawn="1"/>
        </p:nvSpPr>
        <p:spPr>
          <a:xfrm>
            <a:off x="0" y="1274609"/>
            <a:ext cx="9950450" cy="5583391"/>
          </a:xfrm>
          <a:custGeom>
            <a:avLst/>
            <a:gdLst>
              <a:gd name="connsiteX0" fmla="*/ 0 w 9950450"/>
              <a:gd name="connsiteY0" fmla="*/ 0 h 5583391"/>
              <a:gd name="connsiteX1" fmla="*/ 7515701 w 9950450"/>
              <a:gd name="connsiteY1" fmla="*/ 0 h 5583391"/>
              <a:gd name="connsiteX2" fmla="*/ 9950450 w 9950450"/>
              <a:gd name="connsiteY2" fmla="*/ 2434749 h 5583391"/>
              <a:gd name="connsiteX3" fmla="*/ 9950450 w 9950450"/>
              <a:gd name="connsiteY3" fmla="*/ 5583391 h 5583391"/>
              <a:gd name="connsiteX4" fmla="*/ 0 w 9950450"/>
              <a:gd name="connsiteY4" fmla="*/ 5583391 h 5583391"/>
              <a:gd name="connsiteX5" fmla="*/ 0 w 9950450"/>
              <a:gd name="connsiteY5" fmla="*/ 0 h 5583391"/>
              <a:gd name="connsiteX0" fmla="*/ 0 w 9950450"/>
              <a:gd name="connsiteY0" fmla="*/ 5583391 h 5674831"/>
              <a:gd name="connsiteX1" fmla="*/ 0 w 9950450"/>
              <a:gd name="connsiteY1" fmla="*/ 0 h 5674831"/>
              <a:gd name="connsiteX2" fmla="*/ 7515701 w 9950450"/>
              <a:gd name="connsiteY2" fmla="*/ 0 h 5674831"/>
              <a:gd name="connsiteX3" fmla="*/ 9950450 w 9950450"/>
              <a:gd name="connsiteY3" fmla="*/ 2434749 h 5674831"/>
              <a:gd name="connsiteX4" fmla="*/ 9950450 w 9950450"/>
              <a:gd name="connsiteY4" fmla="*/ 5583391 h 5674831"/>
              <a:gd name="connsiteX5" fmla="*/ 91440 w 9950450"/>
              <a:gd name="connsiteY5" fmla="*/ 5674831 h 5674831"/>
              <a:gd name="connsiteX0" fmla="*/ 0 w 9950450"/>
              <a:gd name="connsiteY0" fmla="*/ 5583391 h 5583391"/>
              <a:gd name="connsiteX1" fmla="*/ 0 w 9950450"/>
              <a:gd name="connsiteY1" fmla="*/ 0 h 5583391"/>
              <a:gd name="connsiteX2" fmla="*/ 7515701 w 9950450"/>
              <a:gd name="connsiteY2" fmla="*/ 0 h 5583391"/>
              <a:gd name="connsiteX3" fmla="*/ 9950450 w 9950450"/>
              <a:gd name="connsiteY3" fmla="*/ 2434749 h 5583391"/>
              <a:gd name="connsiteX4" fmla="*/ 9950450 w 9950450"/>
              <a:gd name="connsiteY4" fmla="*/ 5583391 h 5583391"/>
              <a:gd name="connsiteX0" fmla="*/ 0 w 9950450"/>
              <a:gd name="connsiteY0" fmla="*/ 0 h 5583391"/>
              <a:gd name="connsiteX1" fmla="*/ 7515701 w 9950450"/>
              <a:gd name="connsiteY1" fmla="*/ 0 h 5583391"/>
              <a:gd name="connsiteX2" fmla="*/ 9950450 w 9950450"/>
              <a:gd name="connsiteY2" fmla="*/ 2434749 h 5583391"/>
              <a:gd name="connsiteX3" fmla="*/ 9950450 w 9950450"/>
              <a:gd name="connsiteY3" fmla="*/ 5583391 h 5583391"/>
            </a:gdLst>
            <a:ahLst/>
            <a:cxnLst>
              <a:cxn ang="0">
                <a:pos x="connsiteX0" y="connsiteY0"/>
              </a:cxn>
              <a:cxn ang="0">
                <a:pos x="connsiteX1" y="connsiteY1"/>
              </a:cxn>
              <a:cxn ang="0">
                <a:pos x="connsiteX2" y="connsiteY2"/>
              </a:cxn>
              <a:cxn ang="0">
                <a:pos x="connsiteX3" y="connsiteY3"/>
              </a:cxn>
            </a:cxnLst>
            <a:rect l="l" t="t" r="r" b="b"/>
            <a:pathLst>
              <a:path w="9950450" h="5583391">
                <a:moveTo>
                  <a:pt x="0" y="0"/>
                </a:moveTo>
                <a:lnTo>
                  <a:pt x="7515701" y="0"/>
                </a:lnTo>
                <a:cubicBezTo>
                  <a:pt x="8860376" y="0"/>
                  <a:pt x="9950450" y="1090074"/>
                  <a:pt x="9950450" y="2434749"/>
                </a:cubicBezTo>
                <a:lnTo>
                  <a:pt x="9950450" y="5583391"/>
                </a:lnTo>
              </a:path>
            </a:pathLst>
          </a:cu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Graphic 2">
            <a:extLst>
              <a:ext uri="{FF2B5EF4-FFF2-40B4-BE49-F238E27FC236}">
                <a16:creationId xmlns:a16="http://schemas.microsoft.com/office/drawing/2014/main" id="{DE562A67-C53D-8DDB-DD98-E9FDEEF4603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299155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over_Solid">
    <p:bg>
      <p:bgPr>
        <a:solidFill>
          <a:schemeClr val="accent3"/>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B16E6C-1696-DB83-C0EB-24D1DCD143A7}"/>
              </a:ext>
            </a:extLst>
          </p:cNvPr>
          <p:cNvSpPr/>
          <p:nvPr userDrawn="1"/>
        </p:nvSpPr>
        <p:spPr>
          <a:xfrm>
            <a:off x="0" y="1265238"/>
            <a:ext cx="9950450" cy="5592762"/>
          </a:xfrm>
          <a:custGeom>
            <a:avLst/>
            <a:gdLst>
              <a:gd name="connsiteX0" fmla="*/ 0 w 9950450"/>
              <a:gd name="connsiteY0" fmla="*/ 0 h 5592762"/>
              <a:gd name="connsiteX1" fmla="*/ 609600 w 9950450"/>
              <a:gd name="connsiteY1" fmla="*/ 0 h 5592762"/>
              <a:gd name="connsiteX2" fmla="*/ 609600 w 9950450"/>
              <a:gd name="connsiteY2" fmla="*/ 9371 h 5592762"/>
              <a:gd name="connsiteX3" fmla="*/ 7652885 w 9950450"/>
              <a:gd name="connsiteY3" fmla="*/ 9371 h 5592762"/>
              <a:gd name="connsiteX4" fmla="*/ 9950450 w 9950450"/>
              <a:gd name="connsiteY4" fmla="*/ 2306936 h 5592762"/>
              <a:gd name="connsiteX5" fmla="*/ 9950450 w 9950450"/>
              <a:gd name="connsiteY5" fmla="*/ 5592762 h 5592762"/>
              <a:gd name="connsiteX6" fmla="*/ 609600 w 9950450"/>
              <a:gd name="connsiteY6" fmla="*/ 5592762 h 5592762"/>
              <a:gd name="connsiteX7" fmla="*/ 476706 w 9950450"/>
              <a:gd name="connsiteY7" fmla="*/ 5592762 h 5592762"/>
              <a:gd name="connsiteX8" fmla="*/ 0 w 9950450"/>
              <a:gd name="connsiteY8" fmla="*/ 5592762 h 559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50450" h="5592762">
                <a:moveTo>
                  <a:pt x="0" y="0"/>
                </a:moveTo>
                <a:lnTo>
                  <a:pt x="609600" y="0"/>
                </a:lnTo>
                <a:lnTo>
                  <a:pt x="609600" y="9371"/>
                </a:lnTo>
                <a:lnTo>
                  <a:pt x="7652885" y="9371"/>
                </a:lnTo>
                <a:cubicBezTo>
                  <a:pt x="8921795" y="9371"/>
                  <a:pt x="9950450" y="1038026"/>
                  <a:pt x="9950450" y="2306936"/>
                </a:cubicBezTo>
                <a:lnTo>
                  <a:pt x="9950450" y="5592762"/>
                </a:lnTo>
                <a:lnTo>
                  <a:pt x="609600" y="5592762"/>
                </a:lnTo>
                <a:lnTo>
                  <a:pt x="476706" y="5592762"/>
                </a:lnTo>
                <a:lnTo>
                  <a:pt x="0" y="5592762"/>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chemeClr val="accent2"/>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4" name="Graphic 3">
            <a:extLst>
              <a:ext uri="{FF2B5EF4-FFF2-40B4-BE49-F238E27FC236}">
                <a16:creationId xmlns:a16="http://schemas.microsoft.com/office/drawing/2014/main" id="{F8D2C98F-91D9-335C-C37F-2F7F2978DDB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1030840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over_Gradient">
    <p:bg>
      <p:bgPr>
        <a:solidFill>
          <a:schemeClr val="accent3"/>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AFB41DC0-735C-5C3D-DDAA-B0D4D2851A62}"/>
              </a:ext>
            </a:extLst>
          </p:cNvPr>
          <p:cNvSpPr/>
          <p:nvPr userDrawn="1"/>
        </p:nvSpPr>
        <p:spPr>
          <a:xfrm flipV="1">
            <a:off x="0" y="0"/>
            <a:ext cx="11952288" cy="6377168"/>
          </a:xfrm>
          <a:prstGeom prst="round1Rect">
            <a:avLst>
              <a:gd name="adj" fmla="val 21447"/>
            </a:avLst>
          </a:prstGeom>
          <a:gradFill flip="none" rotWithShape="0">
            <a:gsLst>
              <a:gs pos="35000">
                <a:srgbClr val="FFDDD1">
                  <a:alpha val="0"/>
                </a:srgbClr>
              </a:gs>
              <a:gs pos="100000">
                <a:srgbClr val="FFDDD1">
                  <a:alpha val="80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645371"/>
            <a:ext cx="4625974"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4" name="Graphic 3">
            <a:extLst>
              <a:ext uri="{FF2B5EF4-FFF2-40B4-BE49-F238E27FC236}">
                <a16:creationId xmlns:a16="http://schemas.microsoft.com/office/drawing/2014/main" id="{8ACDF127-725E-DA12-BA42-1CF34D8CD4D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7839" y="477457"/>
            <a:ext cx="1441044" cy="396000"/>
          </a:xfrm>
          <a:prstGeom prst="rect">
            <a:avLst/>
          </a:prstGeom>
        </p:spPr>
      </p:pic>
    </p:spTree>
    <p:extLst>
      <p:ext uri="{BB962C8B-B14F-4D97-AF65-F5344CB8AC3E}">
        <p14:creationId xmlns:p14="http://schemas.microsoft.com/office/powerpoint/2010/main" val="3455647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Divider_Solid + Keyline">
    <p:bg>
      <p:bgPr>
        <a:solidFill>
          <a:schemeClr val="accent3"/>
        </a:solidFill>
        <a:effectLst/>
      </p:bgPr>
    </p:bg>
    <p:spTree>
      <p:nvGrpSpPr>
        <p:cNvPr id="1" name=""/>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C8E31A1A-47BE-D2B2-E883-A421D73B393E}"/>
              </a:ext>
            </a:extLst>
          </p:cNvPr>
          <p:cNvSpPr/>
          <p:nvPr userDrawn="1"/>
        </p:nvSpPr>
        <p:spPr>
          <a:xfrm flipV="1">
            <a:off x="-1586" y="-3"/>
            <a:ext cx="9731374" cy="5788028"/>
          </a:xfrm>
          <a:prstGeom prst="round1Rect">
            <a:avLst>
              <a:gd name="adj" fmla="val 27151"/>
            </a:avLst>
          </a:prstGeom>
          <a:solidFill>
            <a:srgbClr val="FFA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477838" y="3041651"/>
            <a:ext cx="3744912" cy="1062407"/>
          </a:xfrm>
        </p:spPr>
        <p:txBody>
          <a:bodyPr>
            <a:spAutoFit/>
          </a:bodyPr>
          <a:lstStyle>
            <a:lvl1pPr>
              <a:lnSpc>
                <a:spcPct val="85000"/>
              </a:lnSpc>
              <a:defRPr sz="4000">
                <a:solidFill>
                  <a:schemeClr val="tx1"/>
                </a:solidFill>
              </a:defRPr>
            </a:lvl1pPr>
          </a:lstStyle>
          <a:p>
            <a:r>
              <a:rPr lang="en-US"/>
              <a:t>Divider title goes here</a:t>
            </a:r>
            <a:endParaRPr lang="en-GB"/>
          </a:p>
        </p:txBody>
      </p:sp>
      <p:pic>
        <p:nvPicPr>
          <p:cNvPr id="4" name="Graphic 3">
            <a:extLst>
              <a:ext uri="{FF2B5EF4-FFF2-40B4-BE49-F238E27FC236}">
                <a16:creationId xmlns:a16="http://schemas.microsoft.com/office/drawing/2014/main" id="{C990562A-864E-CBF6-4252-1B70D422923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35685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Divider_Solid">
    <p:bg>
      <p:bgPr>
        <a:solidFill>
          <a:schemeClr val="accent3"/>
        </a:solidFill>
        <a:effectLst/>
      </p:bgPr>
    </p:bg>
    <p:spTree>
      <p:nvGrpSpPr>
        <p:cNvPr id="1" name=""/>
        <p:cNvGrpSpPr/>
        <p:nvPr/>
      </p:nvGrpSpPr>
      <p:grpSpPr>
        <a:xfrm>
          <a:off x="0" y="0"/>
          <a:ext cx="0" cy="0"/>
          <a:chOff x="0" y="0"/>
          <a:chExt cx="0" cy="0"/>
        </a:xfrm>
      </p:grpSpPr>
      <p:sp>
        <p:nvSpPr>
          <p:cNvPr id="8" name="Rectangle: Single Corner Rounded 7">
            <a:extLst>
              <a:ext uri="{FF2B5EF4-FFF2-40B4-BE49-F238E27FC236}">
                <a16:creationId xmlns:a16="http://schemas.microsoft.com/office/drawing/2014/main" id="{EC5BED44-2E59-7CCA-7A3C-E06CC341D509}"/>
              </a:ext>
            </a:extLst>
          </p:cNvPr>
          <p:cNvSpPr/>
          <p:nvPr userDrawn="1"/>
        </p:nvSpPr>
        <p:spPr>
          <a:xfrm flipH="1">
            <a:off x="919163" y="1462088"/>
            <a:ext cx="11272837" cy="5395912"/>
          </a:xfrm>
          <a:prstGeom prst="round1Rect">
            <a:avLst>
              <a:gd name="adj" fmla="val 198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1787524" y="3558806"/>
            <a:ext cx="7269163" cy="539187"/>
          </a:xfrm>
        </p:spPr>
        <p:txBody>
          <a:bodyPr wrap="square">
            <a:spAutoFit/>
          </a:bodyPr>
          <a:lstStyle>
            <a:lvl1pPr>
              <a:lnSpc>
                <a:spcPct val="85000"/>
              </a:lnSpc>
              <a:defRPr sz="4000">
                <a:solidFill>
                  <a:schemeClr val="bg1"/>
                </a:solidFill>
              </a:defRPr>
            </a:lvl1pPr>
          </a:lstStyle>
          <a:p>
            <a:r>
              <a:rPr lang="en-US"/>
              <a:t>Divider title goes here</a:t>
            </a:r>
            <a:endParaRPr lang="en-GB"/>
          </a:p>
        </p:txBody>
      </p:sp>
      <p:pic>
        <p:nvPicPr>
          <p:cNvPr id="3" name="Graphic 2">
            <a:extLst>
              <a:ext uri="{FF2B5EF4-FFF2-40B4-BE49-F238E27FC236}">
                <a16:creationId xmlns:a16="http://schemas.microsoft.com/office/drawing/2014/main" id="{9C6B2A1A-8002-35D0-47DE-83D30D23A31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396083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ver_Gradient">
    <p:bg>
      <p:bgPr>
        <a:solidFill>
          <a:schemeClr val="accent1"/>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AFB41DC0-735C-5C3D-DDAA-B0D4D2851A62}"/>
              </a:ext>
            </a:extLst>
          </p:cNvPr>
          <p:cNvSpPr/>
          <p:nvPr userDrawn="1"/>
        </p:nvSpPr>
        <p:spPr>
          <a:xfrm flipV="1">
            <a:off x="0" y="0"/>
            <a:ext cx="11952288" cy="6377168"/>
          </a:xfrm>
          <a:prstGeom prst="round1Rect">
            <a:avLst>
              <a:gd name="adj" fmla="val 21447"/>
            </a:avLst>
          </a:prstGeom>
          <a:gradFill flip="none" rotWithShape="0">
            <a:gsLst>
              <a:gs pos="35000">
                <a:schemeClr val="accent2">
                  <a:alpha val="0"/>
                </a:schemeClr>
              </a:gs>
              <a:gs pos="100000">
                <a:schemeClr val="accent2">
                  <a:alpha val="8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645371"/>
            <a:ext cx="4625974" cy="1846659"/>
          </a:xfrm>
        </p:spPr>
        <p:txBody>
          <a:bodyPr wrap="square">
            <a:spAutoFit/>
          </a:bodyPr>
          <a:lstStyle>
            <a:lvl1pPr>
              <a:lnSpc>
                <a:spcPct val="85000"/>
              </a:lnSpc>
              <a:spcBef>
                <a:spcPts val="0"/>
              </a:spcBef>
              <a:spcAft>
                <a:spcPts val="0"/>
              </a:spcAft>
              <a:defRPr sz="4000">
                <a:solidFill>
                  <a:schemeClr val="accent3"/>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94F448C1-FBA5-5582-DAEA-49A95363374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7839" y="477457"/>
            <a:ext cx="1441044" cy="396000"/>
          </a:xfrm>
          <a:prstGeom prst="rect">
            <a:avLst/>
          </a:prstGeom>
        </p:spPr>
      </p:pic>
    </p:spTree>
    <p:extLst>
      <p:ext uri="{BB962C8B-B14F-4D97-AF65-F5344CB8AC3E}">
        <p14:creationId xmlns:p14="http://schemas.microsoft.com/office/powerpoint/2010/main" val="1571620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genda_Image Mask">
    <p:bg>
      <p:bgPr>
        <a:solidFill>
          <a:schemeClr val="tx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0AA3C48-0A16-4A79-CA96-15DA61F1D787}"/>
              </a:ext>
            </a:extLst>
          </p:cNvPr>
          <p:cNvSpPr>
            <a:spLocks noGrp="1"/>
          </p:cNvSpPr>
          <p:nvPr>
            <p:ph type="pic" sz="quarter" idx="13" hasCustomPrompt="1"/>
          </p:nvPr>
        </p:nvSpPr>
        <p:spPr>
          <a:xfrm>
            <a:off x="5324474" y="1462088"/>
            <a:ext cx="6867522" cy="5395912"/>
          </a:xfrm>
          <a:custGeom>
            <a:avLst/>
            <a:gdLst>
              <a:gd name="connsiteX0" fmla="*/ 899337 w 6867522"/>
              <a:gd name="connsiteY0" fmla="*/ 0 h 5395912"/>
              <a:gd name="connsiteX1" fmla="*/ 6867522 w 6867522"/>
              <a:gd name="connsiteY1" fmla="*/ 0 h 5395912"/>
              <a:gd name="connsiteX2" fmla="*/ 6867522 w 6867522"/>
              <a:gd name="connsiteY2" fmla="*/ 5395912 h 5395912"/>
              <a:gd name="connsiteX3" fmla="*/ 0 w 6867522"/>
              <a:gd name="connsiteY3" fmla="*/ 5395912 h 5395912"/>
              <a:gd name="connsiteX4" fmla="*/ 0 w 6867522"/>
              <a:gd name="connsiteY4" fmla="*/ 899337 h 5395912"/>
              <a:gd name="connsiteX5" fmla="*/ 899337 w 6867522"/>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522" h="5395912">
                <a:moveTo>
                  <a:pt x="899337" y="0"/>
                </a:moveTo>
                <a:lnTo>
                  <a:pt x="6867522" y="0"/>
                </a:lnTo>
                <a:lnTo>
                  <a:pt x="6867522" y="5395912"/>
                </a:lnTo>
                <a:lnTo>
                  <a:pt x="0" y="5395912"/>
                </a:lnTo>
                <a:lnTo>
                  <a:pt x="0" y="899337"/>
                </a:lnTo>
                <a:cubicBezTo>
                  <a:pt x="0" y="402647"/>
                  <a:pt x="402647" y="0"/>
                  <a:pt x="899337" y="0"/>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a:t>
            </a:r>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477838"/>
            <a:ext cx="4625975" cy="787400"/>
          </a:xfrm>
        </p:spPr>
        <p:txBody>
          <a:bodyPr/>
          <a:lstStyle>
            <a:lvl1pPr>
              <a:defRPr sz="4000"/>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p>
            <a:endParaRPr lang="en-GB"/>
          </a:p>
        </p:txBody>
      </p:sp>
      <p:sp>
        <p:nvSpPr>
          <p:cNvPr id="12" name="Text Placeholder 11">
            <a:extLst>
              <a:ext uri="{FF2B5EF4-FFF2-40B4-BE49-F238E27FC236}">
                <a16:creationId xmlns:a16="http://schemas.microsoft.com/office/drawing/2014/main" id="{5815D5B4-FB85-B2BE-7755-00126596D969}"/>
              </a:ext>
            </a:extLst>
          </p:cNvPr>
          <p:cNvSpPr>
            <a:spLocks noGrp="1"/>
          </p:cNvSpPr>
          <p:nvPr>
            <p:ph type="body" sz="quarter" idx="14" hasCustomPrompt="1"/>
          </p:nvPr>
        </p:nvSpPr>
        <p:spPr>
          <a:xfrm>
            <a:off x="477838" y="1797050"/>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4" name="Text Placeholder 13">
            <a:extLst>
              <a:ext uri="{FF2B5EF4-FFF2-40B4-BE49-F238E27FC236}">
                <a16:creationId xmlns:a16="http://schemas.microsoft.com/office/drawing/2014/main" id="{B8240FEF-7EEE-AF56-75CF-D2C895460971}"/>
              </a:ext>
            </a:extLst>
          </p:cNvPr>
          <p:cNvSpPr>
            <a:spLocks noGrp="1"/>
          </p:cNvSpPr>
          <p:nvPr>
            <p:ph type="body" sz="quarter" idx="15" hasCustomPrompt="1"/>
          </p:nvPr>
        </p:nvSpPr>
        <p:spPr>
          <a:xfrm>
            <a:off x="1009649" y="1800769"/>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5" name="Text Placeholder 11">
            <a:extLst>
              <a:ext uri="{FF2B5EF4-FFF2-40B4-BE49-F238E27FC236}">
                <a16:creationId xmlns:a16="http://schemas.microsoft.com/office/drawing/2014/main" id="{3E15ED34-001D-D22F-494A-E1DEAC24E325}"/>
              </a:ext>
            </a:extLst>
          </p:cNvPr>
          <p:cNvSpPr>
            <a:spLocks noGrp="1"/>
          </p:cNvSpPr>
          <p:nvPr>
            <p:ph type="body" sz="quarter" idx="16" hasCustomPrompt="1"/>
          </p:nvPr>
        </p:nvSpPr>
        <p:spPr>
          <a:xfrm>
            <a:off x="477838" y="2662417"/>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16" name="Text Placeholder 13">
            <a:extLst>
              <a:ext uri="{FF2B5EF4-FFF2-40B4-BE49-F238E27FC236}">
                <a16:creationId xmlns:a16="http://schemas.microsoft.com/office/drawing/2014/main" id="{18D38007-A357-1781-14AB-488DC366A147}"/>
              </a:ext>
            </a:extLst>
          </p:cNvPr>
          <p:cNvSpPr>
            <a:spLocks noGrp="1"/>
          </p:cNvSpPr>
          <p:nvPr>
            <p:ph type="body" sz="quarter" idx="17" hasCustomPrompt="1"/>
          </p:nvPr>
        </p:nvSpPr>
        <p:spPr>
          <a:xfrm>
            <a:off x="1009649" y="2666136"/>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7" name="Text Placeholder 11">
            <a:extLst>
              <a:ext uri="{FF2B5EF4-FFF2-40B4-BE49-F238E27FC236}">
                <a16:creationId xmlns:a16="http://schemas.microsoft.com/office/drawing/2014/main" id="{67ACA750-664D-FA26-56B3-9491751C2263}"/>
              </a:ext>
            </a:extLst>
          </p:cNvPr>
          <p:cNvSpPr>
            <a:spLocks noGrp="1"/>
          </p:cNvSpPr>
          <p:nvPr>
            <p:ph type="body" sz="quarter" idx="18" hasCustomPrompt="1"/>
          </p:nvPr>
        </p:nvSpPr>
        <p:spPr>
          <a:xfrm>
            <a:off x="477838" y="3527784"/>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18" name="Text Placeholder 13">
            <a:extLst>
              <a:ext uri="{FF2B5EF4-FFF2-40B4-BE49-F238E27FC236}">
                <a16:creationId xmlns:a16="http://schemas.microsoft.com/office/drawing/2014/main" id="{772D7A74-A318-46B9-F7FF-9016B775A80E}"/>
              </a:ext>
            </a:extLst>
          </p:cNvPr>
          <p:cNvSpPr>
            <a:spLocks noGrp="1"/>
          </p:cNvSpPr>
          <p:nvPr>
            <p:ph type="body" sz="quarter" idx="19" hasCustomPrompt="1"/>
          </p:nvPr>
        </p:nvSpPr>
        <p:spPr>
          <a:xfrm>
            <a:off x="1009649" y="3531503"/>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9" name="Text Placeholder 11">
            <a:extLst>
              <a:ext uri="{FF2B5EF4-FFF2-40B4-BE49-F238E27FC236}">
                <a16:creationId xmlns:a16="http://schemas.microsoft.com/office/drawing/2014/main" id="{590E7073-22B2-6308-27CA-024DD2668921}"/>
              </a:ext>
            </a:extLst>
          </p:cNvPr>
          <p:cNvSpPr>
            <a:spLocks noGrp="1"/>
          </p:cNvSpPr>
          <p:nvPr>
            <p:ph type="body" sz="quarter" idx="20" hasCustomPrompt="1"/>
          </p:nvPr>
        </p:nvSpPr>
        <p:spPr>
          <a:xfrm>
            <a:off x="477838" y="4393151"/>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0" name="Text Placeholder 13">
            <a:extLst>
              <a:ext uri="{FF2B5EF4-FFF2-40B4-BE49-F238E27FC236}">
                <a16:creationId xmlns:a16="http://schemas.microsoft.com/office/drawing/2014/main" id="{CF9E4136-8BCE-E182-CF04-A29AD19494C1}"/>
              </a:ext>
            </a:extLst>
          </p:cNvPr>
          <p:cNvSpPr>
            <a:spLocks noGrp="1"/>
          </p:cNvSpPr>
          <p:nvPr>
            <p:ph type="body" sz="quarter" idx="21" hasCustomPrompt="1"/>
          </p:nvPr>
        </p:nvSpPr>
        <p:spPr>
          <a:xfrm>
            <a:off x="1009649" y="4396870"/>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1" name="Text Placeholder 11">
            <a:extLst>
              <a:ext uri="{FF2B5EF4-FFF2-40B4-BE49-F238E27FC236}">
                <a16:creationId xmlns:a16="http://schemas.microsoft.com/office/drawing/2014/main" id="{2ABACF6A-EA06-A909-E776-1F4F87F9F9EA}"/>
              </a:ext>
            </a:extLst>
          </p:cNvPr>
          <p:cNvSpPr>
            <a:spLocks noGrp="1"/>
          </p:cNvSpPr>
          <p:nvPr>
            <p:ph type="body" sz="quarter" idx="22" hasCustomPrompt="1"/>
          </p:nvPr>
        </p:nvSpPr>
        <p:spPr>
          <a:xfrm>
            <a:off x="477838" y="5258518"/>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22" name="Text Placeholder 13">
            <a:extLst>
              <a:ext uri="{FF2B5EF4-FFF2-40B4-BE49-F238E27FC236}">
                <a16:creationId xmlns:a16="http://schemas.microsoft.com/office/drawing/2014/main" id="{43611A2F-1757-6341-AFCB-C0B4121B417C}"/>
              </a:ext>
            </a:extLst>
          </p:cNvPr>
          <p:cNvSpPr>
            <a:spLocks noGrp="1"/>
          </p:cNvSpPr>
          <p:nvPr>
            <p:ph type="body" sz="quarter" idx="23" hasCustomPrompt="1"/>
          </p:nvPr>
        </p:nvSpPr>
        <p:spPr>
          <a:xfrm>
            <a:off x="1009649" y="5262237"/>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Tree>
    <p:extLst>
      <p:ext uri="{BB962C8B-B14F-4D97-AF65-F5344CB8AC3E}">
        <p14:creationId xmlns:p14="http://schemas.microsoft.com/office/powerpoint/2010/main" val="1114204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Agenda_Solid">
    <p:bg>
      <p:bgPr>
        <a:solidFill>
          <a:schemeClr val="accent1"/>
        </a:solidFill>
        <a:effectLst/>
      </p:bgPr>
    </p:bg>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E330B148-7FE3-C8D2-E381-50D9CF2CE989}"/>
              </a:ext>
            </a:extLst>
          </p:cNvPr>
          <p:cNvSpPr/>
          <p:nvPr userDrawn="1"/>
        </p:nvSpPr>
        <p:spPr>
          <a:xfrm flipH="1" flipV="1">
            <a:off x="2900363" y="-2"/>
            <a:ext cx="9291637" cy="5984875"/>
          </a:xfrm>
          <a:prstGeom prst="round1Rect">
            <a:avLst>
              <a:gd name="adj" fmla="val 2349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2611120"/>
            <a:ext cx="1982787" cy="562270"/>
          </a:xfrm>
        </p:spPr>
        <p:txBody>
          <a:bodyPr>
            <a:spAutoFit/>
          </a:bodyPr>
          <a:lstStyle>
            <a:lvl1pPr>
              <a:defRPr sz="4000">
                <a:solidFill>
                  <a:schemeClr val="bg1"/>
                </a:solidFill>
              </a:defRPr>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lvl1pPr>
              <a:defRPr>
                <a:solidFill>
                  <a:schemeClr val="bg1"/>
                </a:solidFill>
              </a:defRPr>
            </a:lvl1pPr>
          </a:lstStyle>
          <a:p>
            <a:endParaRPr lang="en-GB"/>
          </a:p>
        </p:txBody>
      </p:sp>
      <p:sp>
        <p:nvSpPr>
          <p:cNvPr id="11" name="Text Placeholder 11">
            <a:extLst>
              <a:ext uri="{FF2B5EF4-FFF2-40B4-BE49-F238E27FC236}">
                <a16:creationId xmlns:a16="http://schemas.microsoft.com/office/drawing/2014/main" id="{83B27F83-90C2-3853-E5DB-7CCA50EC34CC}"/>
              </a:ext>
            </a:extLst>
          </p:cNvPr>
          <p:cNvSpPr>
            <a:spLocks noGrp="1"/>
          </p:cNvSpPr>
          <p:nvPr>
            <p:ph type="body" sz="quarter" idx="14" hasCustomPrompt="1"/>
          </p:nvPr>
        </p:nvSpPr>
        <p:spPr>
          <a:xfrm>
            <a:off x="4642305" y="1227653"/>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3" name="Text Placeholder 13">
            <a:extLst>
              <a:ext uri="{FF2B5EF4-FFF2-40B4-BE49-F238E27FC236}">
                <a16:creationId xmlns:a16="http://schemas.microsoft.com/office/drawing/2014/main" id="{E673016D-CEEC-BDDD-19C9-A64AAE8BE2D5}"/>
              </a:ext>
            </a:extLst>
          </p:cNvPr>
          <p:cNvSpPr>
            <a:spLocks noGrp="1"/>
          </p:cNvSpPr>
          <p:nvPr>
            <p:ph type="body" sz="quarter" idx="15" hasCustomPrompt="1"/>
          </p:nvPr>
        </p:nvSpPr>
        <p:spPr>
          <a:xfrm>
            <a:off x="5174115" y="1223752"/>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3" name="Text Placeholder 11">
            <a:extLst>
              <a:ext uri="{FF2B5EF4-FFF2-40B4-BE49-F238E27FC236}">
                <a16:creationId xmlns:a16="http://schemas.microsoft.com/office/drawing/2014/main" id="{977F395B-2E79-E060-45FC-E5B13D82D003}"/>
              </a:ext>
            </a:extLst>
          </p:cNvPr>
          <p:cNvSpPr>
            <a:spLocks noGrp="1"/>
          </p:cNvSpPr>
          <p:nvPr>
            <p:ph type="body" sz="quarter" idx="16" hasCustomPrompt="1"/>
          </p:nvPr>
        </p:nvSpPr>
        <p:spPr>
          <a:xfrm>
            <a:off x="4642305" y="2068890"/>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24" name="Text Placeholder 13">
            <a:extLst>
              <a:ext uri="{FF2B5EF4-FFF2-40B4-BE49-F238E27FC236}">
                <a16:creationId xmlns:a16="http://schemas.microsoft.com/office/drawing/2014/main" id="{FF5475A3-8DB1-5F55-5C21-8EE21AF2ED60}"/>
              </a:ext>
            </a:extLst>
          </p:cNvPr>
          <p:cNvSpPr>
            <a:spLocks noGrp="1"/>
          </p:cNvSpPr>
          <p:nvPr>
            <p:ph type="body" sz="quarter" idx="17" hasCustomPrompt="1"/>
          </p:nvPr>
        </p:nvSpPr>
        <p:spPr>
          <a:xfrm>
            <a:off x="5174115" y="2072609"/>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5" name="Text Placeholder 11">
            <a:extLst>
              <a:ext uri="{FF2B5EF4-FFF2-40B4-BE49-F238E27FC236}">
                <a16:creationId xmlns:a16="http://schemas.microsoft.com/office/drawing/2014/main" id="{AF9AF3DE-1C43-B899-906B-F84788F42A9D}"/>
              </a:ext>
            </a:extLst>
          </p:cNvPr>
          <p:cNvSpPr>
            <a:spLocks noGrp="1"/>
          </p:cNvSpPr>
          <p:nvPr>
            <p:ph type="body" sz="quarter" idx="18" hasCustomPrompt="1"/>
          </p:nvPr>
        </p:nvSpPr>
        <p:spPr>
          <a:xfrm>
            <a:off x="4642305" y="2910127"/>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26" name="Text Placeholder 13">
            <a:extLst>
              <a:ext uri="{FF2B5EF4-FFF2-40B4-BE49-F238E27FC236}">
                <a16:creationId xmlns:a16="http://schemas.microsoft.com/office/drawing/2014/main" id="{A10D9AE8-0051-A5B3-8647-CA4856237156}"/>
              </a:ext>
            </a:extLst>
          </p:cNvPr>
          <p:cNvSpPr>
            <a:spLocks noGrp="1"/>
          </p:cNvSpPr>
          <p:nvPr>
            <p:ph type="body" sz="quarter" idx="19" hasCustomPrompt="1"/>
          </p:nvPr>
        </p:nvSpPr>
        <p:spPr>
          <a:xfrm>
            <a:off x="5174115" y="2913846"/>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7" name="Text Placeholder 11">
            <a:extLst>
              <a:ext uri="{FF2B5EF4-FFF2-40B4-BE49-F238E27FC236}">
                <a16:creationId xmlns:a16="http://schemas.microsoft.com/office/drawing/2014/main" id="{BFE9A1CA-EBC1-FA31-1B7D-863B43F0CF9B}"/>
              </a:ext>
            </a:extLst>
          </p:cNvPr>
          <p:cNvSpPr>
            <a:spLocks noGrp="1"/>
          </p:cNvSpPr>
          <p:nvPr>
            <p:ph type="body" sz="quarter" idx="20" hasCustomPrompt="1"/>
          </p:nvPr>
        </p:nvSpPr>
        <p:spPr>
          <a:xfrm>
            <a:off x="4642305" y="3751364"/>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8" name="Text Placeholder 13">
            <a:extLst>
              <a:ext uri="{FF2B5EF4-FFF2-40B4-BE49-F238E27FC236}">
                <a16:creationId xmlns:a16="http://schemas.microsoft.com/office/drawing/2014/main" id="{F7BE2953-4136-7C8A-1A7E-2F1342BD39FB}"/>
              </a:ext>
            </a:extLst>
          </p:cNvPr>
          <p:cNvSpPr>
            <a:spLocks noGrp="1"/>
          </p:cNvSpPr>
          <p:nvPr>
            <p:ph type="body" sz="quarter" idx="21" hasCustomPrompt="1"/>
          </p:nvPr>
        </p:nvSpPr>
        <p:spPr>
          <a:xfrm>
            <a:off x="5174115" y="3755083"/>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9" name="Text Placeholder 11">
            <a:extLst>
              <a:ext uri="{FF2B5EF4-FFF2-40B4-BE49-F238E27FC236}">
                <a16:creationId xmlns:a16="http://schemas.microsoft.com/office/drawing/2014/main" id="{DFFEC545-D02E-366E-B88D-83A9749AAC4B}"/>
              </a:ext>
            </a:extLst>
          </p:cNvPr>
          <p:cNvSpPr>
            <a:spLocks noGrp="1"/>
          </p:cNvSpPr>
          <p:nvPr>
            <p:ph type="body" sz="quarter" idx="22" hasCustomPrompt="1"/>
          </p:nvPr>
        </p:nvSpPr>
        <p:spPr>
          <a:xfrm>
            <a:off x="4642305" y="4592601"/>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30" name="Text Placeholder 13">
            <a:extLst>
              <a:ext uri="{FF2B5EF4-FFF2-40B4-BE49-F238E27FC236}">
                <a16:creationId xmlns:a16="http://schemas.microsoft.com/office/drawing/2014/main" id="{DB0416EE-8B2C-B8D6-26CD-9B5385AF94E7}"/>
              </a:ext>
            </a:extLst>
          </p:cNvPr>
          <p:cNvSpPr>
            <a:spLocks noGrp="1"/>
          </p:cNvSpPr>
          <p:nvPr>
            <p:ph type="body" sz="quarter" idx="23" hasCustomPrompt="1"/>
          </p:nvPr>
        </p:nvSpPr>
        <p:spPr>
          <a:xfrm>
            <a:off x="5174115" y="4596320"/>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pic>
        <p:nvPicPr>
          <p:cNvPr id="6" name="Graphic 5">
            <a:extLst>
              <a:ext uri="{FF2B5EF4-FFF2-40B4-BE49-F238E27FC236}">
                <a16:creationId xmlns:a16="http://schemas.microsoft.com/office/drawing/2014/main" id="{9B8200D9-79E4-DF4B-D89F-FB59D752081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4300" y="477837"/>
            <a:ext cx="1438274" cy="395239"/>
          </a:xfrm>
          <a:prstGeom prst="rect">
            <a:avLst/>
          </a:prstGeom>
        </p:spPr>
      </p:pic>
    </p:spTree>
    <p:extLst>
      <p:ext uri="{BB962C8B-B14F-4D97-AF65-F5344CB8AC3E}">
        <p14:creationId xmlns:p14="http://schemas.microsoft.com/office/powerpoint/2010/main" val="295360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11234737"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01204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528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6426200" y="1657350"/>
            <a:ext cx="5284788"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74832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1/3, 2/3 Column Content">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0E9E30E-0A1A-82DE-4334-96CE8E6CDC92}"/>
              </a:ext>
            </a:extLst>
          </p:cNvPr>
          <p:cNvSpPr/>
          <p:nvPr userDrawn="1"/>
        </p:nvSpPr>
        <p:spPr>
          <a:xfrm flipH="1">
            <a:off x="4443413" y="1462088"/>
            <a:ext cx="7761287" cy="5395912"/>
          </a:xfrm>
          <a:custGeom>
            <a:avLst/>
            <a:gdLst>
              <a:gd name="connsiteX0" fmla="*/ 7172539 w 7761287"/>
              <a:gd name="connsiteY0" fmla="*/ 0 h 5395912"/>
              <a:gd name="connsiteX1" fmla="*/ 0 w 7761287"/>
              <a:gd name="connsiteY1" fmla="*/ 0 h 5395912"/>
              <a:gd name="connsiteX2" fmla="*/ 0 w 7761287"/>
              <a:gd name="connsiteY2" fmla="*/ 5395912 h 5395912"/>
              <a:gd name="connsiteX3" fmla="*/ 7761287 w 7761287"/>
              <a:gd name="connsiteY3" fmla="*/ 5395912 h 5395912"/>
              <a:gd name="connsiteX4" fmla="*/ 7761287 w 7761287"/>
              <a:gd name="connsiteY4" fmla="*/ 588748 h 5395912"/>
              <a:gd name="connsiteX5" fmla="*/ 7172539 w 7761287"/>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1287" h="5395912">
                <a:moveTo>
                  <a:pt x="7172539" y="0"/>
                </a:moveTo>
                <a:lnTo>
                  <a:pt x="0" y="0"/>
                </a:lnTo>
                <a:lnTo>
                  <a:pt x="0" y="5395912"/>
                </a:lnTo>
                <a:lnTo>
                  <a:pt x="7761287" y="5395912"/>
                </a:lnTo>
                <a:lnTo>
                  <a:pt x="7761287" y="588748"/>
                </a:lnTo>
                <a:cubicBezTo>
                  <a:pt x="7761287" y="263591"/>
                  <a:pt x="7497696" y="0"/>
                  <a:pt x="717253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2266244"/>
            <a:ext cx="3524400" cy="3718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5095456" y="2266244"/>
            <a:ext cx="6609600" cy="3718800"/>
          </a:xfrm>
        </p:spPr>
        <p:txBody>
          <a:bodyPr/>
          <a:lstStyle>
            <a:lvl1pPr>
              <a:defRPr>
                <a:solidFill>
                  <a:schemeClr val="accent3"/>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965417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1/3 Content, 2/3 Image">
    <p:bg>
      <p:bgPr>
        <a:solidFill>
          <a:schemeClr val="tx2"/>
        </a:solidFill>
        <a:effectLst/>
      </p:bgPr>
    </p:bg>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59BD31C9-70A9-6804-6C42-2F8AED502410}"/>
              </a:ext>
            </a:extLst>
          </p:cNvPr>
          <p:cNvSpPr>
            <a:spLocks noGrp="1"/>
          </p:cNvSpPr>
          <p:nvPr>
            <p:ph type="pic" sz="quarter" idx="15" hasCustomPrompt="1"/>
          </p:nvPr>
        </p:nvSpPr>
        <p:spPr>
          <a:xfrm>
            <a:off x="0" y="0"/>
            <a:ext cx="6645275" cy="6858000"/>
          </a:xfrm>
          <a:prstGeom prst="round1Rect">
            <a:avLst>
              <a:gd name="adj" fmla="val 8586"/>
            </a:avLst>
          </a:prstGeom>
          <a:solidFill>
            <a:srgbClr val="E3E3E3"/>
          </a:solidFill>
        </p:spPr>
        <p:txBody>
          <a:bodyPr lIns="144000" tIns="144000" rIns="144000" bIns="144000"/>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tx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7104063" y="1462088"/>
            <a:ext cx="4608512" cy="787400"/>
          </a:xfrm>
        </p:spPr>
        <p:txBody>
          <a:bodyPr anchor="b" anchorCtr="0"/>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7086600" y="2641600"/>
            <a:ext cx="4613025" cy="334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74891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3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330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4442619" y="1657350"/>
            <a:ext cx="3304800"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7">
            <a:extLst>
              <a:ext uri="{FF2B5EF4-FFF2-40B4-BE49-F238E27FC236}">
                <a16:creationId xmlns:a16="http://schemas.microsoft.com/office/drawing/2014/main" id="{27F6510E-9D94-26ED-4304-A6EBD633E028}"/>
              </a:ext>
            </a:extLst>
          </p:cNvPr>
          <p:cNvSpPr>
            <a:spLocks noGrp="1"/>
          </p:cNvSpPr>
          <p:nvPr>
            <p:ph sz="quarter" idx="16"/>
          </p:nvPr>
        </p:nvSpPr>
        <p:spPr>
          <a:xfrm>
            <a:off x="8407400" y="1657350"/>
            <a:ext cx="3305175"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47993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Image, 2x Text w/ Icon">
    <p:bg>
      <p:bgPr>
        <a:solidFill>
          <a:schemeClr val="tx2"/>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0">
            <a:extLst>
              <a:ext uri="{FF2B5EF4-FFF2-40B4-BE49-F238E27FC236}">
                <a16:creationId xmlns:a16="http://schemas.microsoft.com/office/drawing/2014/main" id="{D025B142-02D4-1CCD-2F25-A071A03A2602}"/>
              </a:ext>
            </a:extLst>
          </p:cNvPr>
          <p:cNvSpPr>
            <a:spLocks noGrp="1"/>
          </p:cNvSpPr>
          <p:nvPr>
            <p:ph type="pic" sz="quarter" idx="16" hasCustomPrompt="1"/>
          </p:nvPr>
        </p:nvSpPr>
        <p:spPr>
          <a:xfrm>
            <a:off x="7967661" y="-1"/>
            <a:ext cx="4224337" cy="5984876"/>
          </a:xfrm>
          <a:custGeom>
            <a:avLst/>
            <a:gdLst>
              <a:gd name="connsiteX0" fmla="*/ 1 w 4224337"/>
              <a:gd name="connsiteY0" fmla="*/ 0 h 5984876"/>
              <a:gd name="connsiteX1" fmla="*/ 4224337 w 4224337"/>
              <a:gd name="connsiteY1" fmla="*/ 0 h 5984876"/>
              <a:gd name="connsiteX2" fmla="*/ 4224337 w 4224337"/>
              <a:gd name="connsiteY2" fmla="*/ 3961888 h 5984876"/>
              <a:gd name="connsiteX3" fmla="*/ 4224336 w 4224337"/>
              <a:gd name="connsiteY3" fmla="*/ 3961888 h 5984876"/>
              <a:gd name="connsiteX4" fmla="*/ 4224336 w 4224337"/>
              <a:gd name="connsiteY4" fmla="*/ 5984876 h 5984876"/>
              <a:gd name="connsiteX5" fmla="*/ 405752 w 4224337"/>
              <a:gd name="connsiteY5" fmla="*/ 5984876 h 5984876"/>
              <a:gd name="connsiteX6" fmla="*/ 0 w 4224337"/>
              <a:gd name="connsiteY6" fmla="*/ 5579124 h 5984876"/>
              <a:gd name="connsiteX7" fmla="*/ 0 w 4224337"/>
              <a:gd name="connsiteY7" fmla="*/ 3472324 h 5984876"/>
              <a:gd name="connsiteX8" fmla="*/ 1 w 4224337"/>
              <a:gd name="connsiteY8" fmla="*/ 3472324 h 59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337" h="5984876">
                <a:moveTo>
                  <a:pt x="1" y="0"/>
                </a:moveTo>
                <a:lnTo>
                  <a:pt x="4224337" y="0"/>
                </a:lnTo>
                <a:lnTo>
                  <a:pt x="4224337" y="3961888"/>
                </a:lnTo>
                <a:lnTo>
                  <a:pt x="4224336" y="3961888"/>
                </a:lnTo>
                <a:lnTo>
                  <a:pt x="4224336" y="5984876"/>
                </a:lnTo>
                <a:lnTo>
                  <a:pt x="405752" y="5984876"/>
                </a:lnTo>
                <a:cubicBezTo>
                  <a:pt x="181661" y="5984876"/>
                  <a:pt x="0" y="5803215"/>
                  <a:pt x="0" y="5579124"/>
                </a:cubicBezTo>
                <a:lnTo>
                  <a:pt x="0" y="3472324"/>
                </a:lnTo>
                <a:lnTo>
                  <a:pt x="1" y="3472324"/>
                </a:lnTo>
                <a:close/>
              </a:path>
            </a:pathLst>
          </a:custGeom>
          <a:solidFill>
            <a:srgbClr val="E3E3E3"/>
          </a:solidFill>
        </p:spPr>
        <p:txBody>
          <a:bodyPr wrap="square" lIns="144000" tIns="1080000" rIns="144000" bIns="144000">
            <a:noAutofit/>
          </a:bodyPr>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6829200"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442619"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24" name="Text Placeholder 23">
            <a:extLst>
              <a:ext uri="{FF2B5EF4-FFF2-40B4-BE49-F238E27FC236}">
                <a16:creationId xmlns:a16="http://schemas.microsoft.com/office/drawing/2014/main" id="{CC3D1CEC-B943-8A35-203F-363A97C7DD73}"/>
              </a:ext>
            </a:extLst>
          </p:cNvPr>
          <p:cNvSpPr>
            <a:spLocks noGrp="1"/>
          </p:cNvSpPr>
          <p:nvPr>
            <p:ph type="body" sz="quarter" idx="19"/>
          </p:nvPr>
        </p:nvSpPr>
        <p:spPr>
          <a:xfrm>
            <a:off x="477838" y="3035299"/>
            <a:ext cx="3305175"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6" name="Text Placeholder 25">
            <a:extLst>
              <a:ext uri="{FF2B5EF4-FFF2-40B4-BE49-F238E27FC236}">
                <a16:creationId xmlns:a16="http://schemas.microsoft.com/office/drawing/2014/main" id="{56D8A572-78B0-9A80-6253-3C2DA5A168F8}"/>
              </a:ext>
            </a:extLst>
          </p:cNvPr>
          <p:cNvSpPr>
            <a:spLocks noGrp="1"/>
          </p:cNvSpPr>
          <p:nvPr>
            <p:ph type="body" sz="quarter" idx="20"/>
          </p:nvPr>
        </p:nvSpPr>
        <p:spPr>
          <a:xfrm>
            <a:off x="4442619" y="3035299"/>
            <a:ext cx="3304800"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Text Placeholder 7">
            <a:extLst>
              <a:ext uri="{FF2B5EF4-FFF2-40B4-BE49-F238E27FC236}">
                <a16:creationId xmlns:a16="http://schemas.microsoft.com/office/drawing/2014/main" id="{969D2E5E-591A-759F-E5C1-0BF0A9C24248}"/>
              </a:ext>
            </a:extLst>
          </p:cNvPr>
          <p:cNvSpPr>
            <a:spLocks noGrp="1"/>
          </p:cNvSpPr>
          <p:nvPr>
            <p:ph type="body" sz="quarter" idx="21"/>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9" name="Text Placeholder 8">
            <a:extLst>
              <a:ext uri="{FF2B5EF4-FFF2-40B4-BE49-F238E27FC236}">
                <a16:creationId xmlns:a16="http://schemas.microsoft.com/office/drawing/2014/main" id="{00B4BC8E-F0E7-535A-551D-825A717CD9DE}"/>
              </a:ext>
            </a:extLst>
          </p:cNvPr>
          <p:cNvSpPr>
            <a:spLocks noGrp="1"/>
          </p:cNvSpPr>
          <p:nvPr>
            <p:ph type="body" sz="quarter" idx="22"/>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3427719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3x Text w/ Icon">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DA84A30-C85C-1923-5D14-36B2752379CA}"/>
              </a:ext>
            </a:extLst>
          </p:cNvPr>
          <p:cNvSpPr/>
          <p:nvPr userDrawn="1"/>
        </p:nvSpPr>
        <p:spPr>
          <a:xfrm flipV="1">
            <a:off x="0" y="-2"/>
            <a:ext cx="9963150" cy="3232152"/>
          </a:xfrm>
          <a:custGeom>
            <a:avLst/>
            <a:gdLst>
              <a:gd name="connsiteX0" fmla="*/ 0 w 9963150"/>
              <a:gd name="connsiteY0" fmla="*/ 3232152 h 3232152"/>
              <a:gd name="connsiteX1" fmla="*/ 9963150 w 9963150"/>
              <a:gd name="connsiteY1" fmla="*/ 3232152 h 3232152"/>
              <a:gd name="connsiteX2" fmla="*/ 9963150 w 9963150"/>
              <a:gd name="connsiteY2" fmla="*/ 540998 h 3232152"/>
              <a:gd name="connsiteX3" fmla="*/ 9422152 w 9963150"/>
              <a:gd name="connsiteY3" fmla="*/ 0 h 3232152"/>
              <a:gd name="connsiteX4" fmla="*/ 0 w 9963150"/>
              <a:gd name="connsiteY4" fmla="*/ 0 h 3232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3150" h="3232152">
                <a:moveTo>
                  <a:pt x="0" y="3232152"/>
                </a:moveTo>
                <a:lnTo>
                  <a:pt x="9963150" y="3232152"/>
                </a:lnTo>
                <a:lnTo>
                  <a:pt x="9963150" y="540998"/>
                </a:lnTo>
                <a:cubicBezTo>
                  <a:pt x="9963150" y="242213"/>
                  <a:pt x="9720937" y="0"/>
                  <a:pt x="9422152" y="0"/>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031286"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bg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222751"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4222751"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7967663" y="3599802"/>
            <a:ext cx="3060000" cy="24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7967663"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Tree>
    <p:extLst>
      <p:ext uri="{BB962C8B-B14F-4D97-AF65-F5344CB8AC3E}">
        <p14:creationId xmlns:p14="http://schemas.microsoft.com/office/powerpoint/2010/main" val="1359382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Image, 4x Text w/ Icon">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742A871-6C22-6FA9-F21E-3A7FB60A5814}"/>
              </a:ext>
            </a:extLst>
          </p:cNvPr>
          <p:cNvSpPr>
            <a:spLocks noGrp="1"/>
          </p:cNvSpPr>
          <p:nvPr>
            <p:ph type="pic" sz="quarter" idx="23" hasCustomPrompt="1"/>
          </p:nvPr>
        </p:nvSpPr>
        <p:spPr>
          <a:xfrm>
            <a:off x="0" y="0"/>
            <a:ext cx="9950450" cy="3624263"/>
          </a:xfrm>
          <a:custGeom>
            <a:avLst/>
            <a:gdLst>
              <a:gd name="connsiteX0" fmla="*/ 0 w 9950450"/>
              <a:gd name="connsiteY0" fmla="*/ 0 h 3624263"/>
              <a:gd name="connsiteX1" fmla="*/ 9950450 w 9950450"/>
              <a:gd name="connsiteY1" fmla="*/ 0 h 3624263"/>
              <a:gd name="connsiteX2" fmla="*/ 9950450 w 9950450"/>
              <a:gd name="connsiteY2" fmla="*/ 2768176 h 3624263"/>
              <a:gd name="connsiteX3" fmla="*/ 9094363 w 9950450"/>
              <a:gd name="connsiteY3" fmla="*/ 3624263 h 3624263"/>
              <a:gd name="connsiteX4" fmla="*/ 0 w 9950450"/>
              <a:gd name="connsiteY4" fmla="*/ 3624263 h 3624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0450" h="3624263">
                <a:moveTo>
                  <a:pt x="0" y="0"/>
                </a:moveTo>
                <a:lnTo>
                  <a:pt x="9950450" y="0"/>
                </a:lnTo>
                <a:lnTo>
                  <a:pt x="9950450" y="2768176"/>
                </a:lnTo>
                <a:cubicBezTo>
                  <a:pt x="9950450" y="3240980"/>
                  <a:pt x="9567167" y="3624263"/>
                  <a:pt x="9094363" y="3624263"/>
                </a:cubicBezTo>
                <a:lnTo>
                  <a:pt x="0" y="3624263"/>
                </a:lnTo>
                <a:close/>
              </a:path>
            </a:pathLst>
          </a:custGeom>
          <a:solidFill>
            <a:srgbClr val="E3E3E3"/>
          </a:solidFill>
        </p:spPr>
        <p:txBody>
          <a:bodyPr wrap="square" lIns="144000" tIns="144000" rIns="144000" bIns="144000">
            <a:noAutofit/>
          </a:bodyPr>
          <a:lstStyle>
            <a:lvl1pPr>
              <a:defRPr>
                <a:solidFill>
                  <a:schemeClr val="tx1"/>
                </a:solidFill>
              </a:defRPr>
            </a:lvl1pPr>
          </a:lstStyle>
          <a:p>
            <a:r>
              <a:rPr lang="en-GB"/>
              <a:t>Click icon to insert image</a:t>
            </a:r>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9"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5507036"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3268135"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3268134"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6058430"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6058431"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0" name="Text Placeholder 14">
            <a:extLst>
              <a:ext uri="{FF2B5EF4-FFF2-40B4-BE49-F238E27FC236}">
                <a16:creationId xmlns:a16="http://schemas.microsoft.com/office/drawing/2014/main" id="{B0958E43-BCF4-156C-6C6E-7EB4A7D12D76}"/>
              </a:ext>
            </a:extLst>
          </p:cNvPr>
          <p:cNvSpPr>
            <a:spLocks noGrp="1"/>
          </p:cNvSpPr>
          <p:nvPr>
            <p:ph type="body" sz="quarter" idx="24"/>
          </p:nvPr>
        </p:nvSpPr>
        <p:spPr>
          <a:xfrm>
            <a:off x="8848725"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9">
            <a:extLst>
              <a:ext uri="{FF2B5EF4-FFF2-40B4-BE49-F238E27FC236}">
                <a16:creationId xmlns:a16="http://schemas.microsoft.com/office/drawing/2014/main" id="{906B4596-9C68-226C-5813-8E590E0AE395}"/>
              </a:ext>
            </a:extLst>
          </p:cNvPr>
          <p:cNvSpPr>
            <a:spLocks noGrp="1"/>
          </p:cNvSpPr>
          <p:nvPr>
            <p:ph type="pic" sz="quarter" idx="25" hasCustomPrompt="1"/>
          </p:nvPr>
        </p:nvSpPr>
        <p:spPr>
          <a:xfrm>
            <a:off x="8848726"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Tree>
    <p:extLst>
      <p:ext uri="{BB962C8B-B14F-4D97-AF65-F5344CB8AC3E}">
        <p14:creationId xmlns:p14="http://schemas.microsoft.com/office/powerpoint/2010/main" val="144610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_Solid + Keyline">
    <p:bg>
      <p:bgPr>
        <a:solidFill>
          <a:schemeClr val="accent1"/>
        </a:solidFill>
        <a:effectLst/>
      </p:bgPr>
    </p:bg>
    <p:spTree>
      <p:nvGrpSpPr>
        <p:cNvPr id="1" name=""/>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C8E31A1A-47BE-D2B2-E883-A421D73B393E}"/>
              </a:ext>
            </a:extLst>
          </p:cNvPr>
          <p:cNvSpPr/>
          <p:nvPr userDrawn="1"/>
        </p:nvSpPr>
        <p:spPr>
          <a:xfrm flipV="1">
            <a:off x="-1586" y="-3"/>
            <a:ext cx="9731374" cy="5788028"/>
          </a:xfrm>
          <a:prstGeom prst="round1Rect">
            <a:avLst>
              <a:gd name="adj" fmla="val 2715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477838" y="3041651"/>
            <a:ext cx="3744912" cy="1062407"/>
          </a:xfrm>
        </p:spPr>
        <p:txBody>
          <a:bodyPr>
            <a:spAutoFit/>
          </a:bodyPr>
          <a:lstStyle>
            <a:lvl1pPr>
              <a:lnSpc>
                <a:spcPct val="85000"/>
              </a:lnSpc>
              <a:defRPr sz="4000">
                <a:solidFill>
                  <a:srgbClr val="6CC8FE"/>
                </a:solidFill>
              </a:defRPr>
            </a:lvl1pPr>
          </a:lstStyle>
          <a:p>
            <a:r>
              <a:rPr lang="en-US"/>
              <a:t>Divider title goes here</a:t>
            </a:r>
            <a:endParaRPr lang="en-GB"/>
          </a:p>
        </p:txBody>
      </p:sp>
      <p:pic>
        <p:nvPicPr>
          <p:cNvPr id="2" name="Graphic 1">
            <a:extLst>
              <a:ext uri="{FF2B5EF4-FFF2-40B4-BE49-F238E27FC236}">
                <a16:creationId xmlns:a16="http://schemas.microsoft.com/office/drawing/2014/main" id="{671A62A4-8AA5-E7F0-41C8-964038B1E2C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3887006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Title, 6x Text w/ Icon">
    <p:bg>
      <p:bgPr>
        <a:solidFill>
          <a:schemeClr val="accent3"/>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9701EDF1-9CF7-9325-67D2-FDB4828F84DC}"/>
              </a:ext>
            </a:extLst>
          </p:cNvPr>
          <p:cNvSpPr/>
          <p:nvPr userDrawn="1"/>
        </p:nvSpPr>
        <p:spPr>
          <a:xfrm flipV="1">
            <a:off x="0" y="0"/>
            <a:ext cx="9729788" cy="6196010"/>
          </a:xfrm>
          <a:custGeom>
            <a:avLst/>
            <a:gdLst>
              <a:gd name="connsiteX0" fmla="*/ 0 w 9729788"/>
              <a:gd name="connsiteY0" fmla="*/ 6196010 h 6196010"/>
              <a:gd name="connsiteX1" fmla="*/ 9729788 w 9729788"/>
              <a:gd name="connsiteY1" fmla="*/ 6196010 h 6196010"/>
              <a:gd name="connsiteX2" fmla="*/ 9729788 w 9729788"/>
              <a:gd name="connsiteY2" fmla="*/ 1326690 h 6196010"/>
              <a:gd name="connsiteX3" fmla="*/ 8403098 w 9729788"/>
              <a:gd name="connsiteY3" fmla="*/ 0 h 6196010"/>
              <a:gd name="connsiteX4" fmla="*/ 0 w 9729788"/>
              <a:gd name="connsiteY4" fmla="*/ 0 h 6196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788" h="6196010">
                <a:moveTo>
                  <a:pt x="0" y="6196010"/>
                </a:moveTo>
                <a:lnTo>
                  <a:pt x="9729788" y="6196010"/>
                </a:lnTo>
                <a:lnTo>
                  <a:pt x="9729788" y="1326690"/>
                </a:lnTo>
                <a:cubicBezTo>
                  <a:pt x="9729788" y="593979"/>
                  <a:pt x="9135809" y="0"/>
                  <a:pt x="8403098" y="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8812211"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77838"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1407862"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1407862"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1407862"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477838"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8" name="Picture Placeholder 19">
            <a:extLst>
              <a:ext uri="{FF2B5EF4-FFF2-40B4-BE49-F238E27FC236}">
                <a16:creationId xmlns:a16="http://schemas.microsoft.com/office/drawing/2014/main" id="{129EE42A-7B78-634E-6497-CF922AF07E0E}"/>
              </a:ext>
            </a:extLst>
          </p:cNvPr>
          <p:cNvSpPr>
            <a:spLocks noGrp="1"/>
          </p:cNvSpPr>
          <p:nvPr>
            <p:ph type="pic" sz="quarter" idx="23" hasCustomPrompt="1"/>
          </p:nvPr>
        </p:nvSpPr>
        <p:spPr>
          <a:xfrm>
            <a:off x="5120026"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9" name="Picture Placeholder 19">
            <a:extLst>
              <a:ext uri="{FF2B5EF4-FFF2-40B4-BE49-F238E27FC236}">
                <a16:creationId xmlns:a16="http://schemas.microsoft.com/office/drawing/2014/main" id="{4B261CED-9A04-D4D1-50B4-A45792900516}"/>
              </a:ext>
            </a:extLst>
          </p:cNvPr>
          <p:cNvSpPr>
            <a:spLocks noGrp="1"/>
          </p:cNvSpPr>
          <p:nvPr>
            <p:ph type="pic" sz="quarter" idx="24" hasCustomPrompt="1"/>
          </p:nvPr>
        </p:nvSpPr>
        <p:spPr>
          <a:xfrm>
            <a:off x="5120026"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0" name="Text Placeholder 23">
            <a:extLst>
              <a:ext uri="{FF2B5EF4-FFF2-40B4-BE49-F238E27FC236}">
                <a16:creationId xmlns:a16="http://schemas.microsoft.com/office/drawing/2014/main" id="{EF65A693-F34C-9A8D-DE44-85C4120167DC}"/>
              </a:ext>
            </a:extLst>
          </p:cNvPr>
          <p:cNvSpPr>
            <a:spLocks noGrp="1"/>
          </p:cNvSpPr>
          <p:nvPr>
            <p:ph type="body" sz="quarter" idx="25"/>
          </p:nvPr>
        </p:nvSpPr>
        <p:spPr>
          <a:xfrm>
            <a:off x="6050050"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1" name="Text Placeholder 25">
            <a:extLst>
              <a:ext uri="{FF2B5EF4-FFF2-40B4-BE49-F238E27FC236}">
                <a16:creationId xmlns:a16="http://schemas.microsoft.com/office/drawing/2014/main" id="{0E264DB1-6D86-4717-F500-2A945A1E04FD}"/>
              </a:ext>
            </a:extLst>
          </p:cNvPr>
          <p:cNvSpPr>
            <a:spLocks noGrp="1"/>
          </p:cNvSpPr>
          <p:nvPr>
            <p:ph type="body" sz="quarter" idx="26"/>
          </p:nvPr>
        </p:nvSpPr>
        <p:spPr>
          <a:xfrm>
            <a:off x="6050050"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4" name="Text Placeholder 14">
            <a:extLst>
              <a:ext uri="{FF2B5EF4-FFF2-40B4-BE49-F238E27FC236}">
                <a16:creationId xmlns:a16="http://schemas.microsoft.com/office/drawing/2014/main" id="{38BF1063-68D2-E6DC-ABD3-693199D6F2EC}"/>
              </a:ext>
            </a:extLst>
          </p:cNvPr>
          <p:cNvSpPr>
            <a:spLocks noGrp="1"/>
          </p:cNvSpPr>
          <p:nvPr>
            <p:ph type="body" sz="quarter" idx="27"/>
          </p:nvPr>
        </p:nvSpPr>
        <p:spPr>
          <a:xfrm>
            <a:off x="6050050"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6" name="Picture Placeholder 19">
            <a:extLst>
              <a:ext uri="{FF2B5EF4-FFF2-40B4-BE49-F238E27FC236}">
                <a16:creationId xmlns:a16="http://schemas.microsoft.com/office/drawing/2014/main" id="{419289DA-0BF7-55AF-D3EC-5EE5D3307A6A}"/>
              </a:ext>
            </a:extLst>
          </p:cNvPr>
          <p:cNvSpPr>
            <a:spLocks noGrp="1"/>
          </p:cNvSpPr>
          <p:nvPr>
            <p:ph type="pic" sz="quarter" idx="28" hasCustomPrompt="1"/>
          </p:nvPr>
        </p:nvSpPr>
        <p:spPr>
          <a:xfrm>
            <a:off x="5120026"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pic>
        <p:nvPicPr>
          <p:cNvPr id="2" name="Graphic 1">
            <a:extLst>
              <a:ext uri="{FF2B5EF4-FFF2-40B4-BE49-F238E27FC236}">
                <a16:creationId xmlns:a16="http://schemas.microsoft.com/office/drawing/2014/main" id="{92960A9F-2F5E-A7F1-5D52-7CBE38017D2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353421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Big Statement/ Quote">
    <p:bg>
      <p:bgPr>
        <a:solidFill>
          <a:schemeClr val="accent3"/>
        </a:solidFill>
        <a:effectLst/>
      </p:bgPr>
    </p:bg>
    <p:spTree>
      <p:nvGrpSpPr>
        <p:cNvPr id="1" name=""/>
        <p:cNvGrpSpPr/>
        <p:nvPr/>
      </p:nvGrpSpPr>
      <p:grpSpPr>
        <a:xfrm>
          <a:off x="0" y="0"/>
          <a:ext cx="0" cy="0"/>
          <a:chOff x="0" y="0"/>
          <a:chExt cx="0" cy="0"/>
        </a:xfrm>
      </p:grpSpPr>
      <p:sp>
        <p:nvSpPr>
          <p:cNvPr id="14" name="Online Image Placeholder 13">
            <a:extLst>
              <a:ext uri="{FF2B5EF4-FFF2-40B4-BE49-F238E27FC236}">
                <a16:creationId xmlns:a16="http://schemas.microsoft.com/office/drawing/2014/main" id="{A29FF05B-A17B-F773-31E8-2E38B27CC138}"/>
              </a:ext>
            </a:extLst>
          </p:cNvPr>
          <p:cNvSpPr>
            <a:spLocks noGrp="1"/>
          </p:cNvSpPr>
          <p:nvPr>
            <p:ph type="clipArt" sz="quarter" idx="13"/>
          </p:nvPr>
        </p:nvSpPr>
        <p:spPr>
          <a:xfrm>
            <a:off x="1525774" y="1605475"/>
            <a:ext cx="511492" cy="425979"/>
          </a:xfrm>
          <a:custGeom>
            <a:avLst/>
            <a:gdLst>
              <a:gd name="connsiteX0" fmla="*/ 509909 w 511492"/>
              <a:gd name="connsiteY0" fmla="*/ 0 h 425979"/>
              <a:gd name="connsiteX1" fmla="*/ 509909 w 511492"/>
              <a:gd name="connsiteY1" fmla="*/ 82346 h 425979"/>
              <a:gd name="connsiteX2" fmla="*/ 418062 w 511492"/>
              <a:gd name="connsiteY2" fmla="*/ 129852 h 425979"/>
              <a:gd name="connsiteX3" fmla="*/ 380056 w 511492"/>
              <a:gd name="connsiteY3" fmla="*/ 216948 h 425979"/>
              <a:gd name="connsiteX4" fmla="*/ 396684 w 511492"/>
              <a:gd name="connsiteY4" fmla="*/ 212197 h 425979"/>
              <a:gd name="connsiteX5" fmla="*/ 413311 w 511492"/>
              <a:gd name="connsiteY5" fmla="*/ 210614 h 425979"/>
              <a:gd name="connsiteX6" fmla="*/ 486155 w 511492"/>
              <a:gd name="connsiteY6" fmla="*/ 242286 h 425979"/>
              <a:gd name="connsiteX7" fmla="*/ 511492 w 511492"/>
              <a:gd name="connsiteY7" fmla="*/ 313546 h 425979"/>
              <a:gd name="connsiteX8" fmla="*/ 480612 w 511492"/>
              <a:gd name="connsiteY8" fmla="*/ 392724 h 425979"/>
              <a:gd name="connsiteX9" fmla="*/ 400642 w 511492"/>
              <a:gd name="connsiteY9" fmla="*/ 425979 h 425979"/>
              <a:gd name="connsiteX10" fmla="*/ 316713 w 511492"/>
              <a:gd name="connsiteY10" fmla="*/ 390349 h 425979"/>
              <a:gd name="connsiteX11" fmla="*/ 277124 w 511492"/>
              <a:gd name="connsiteY11" fmla="*/ 269206 h 425979"/>
              <a:gd name="connsiteX12" fmla="*/ 285834 w 511492"/>
              <a:gd name="connsiteY12" fmla="*/ 197154 h 425979"/>
              <a:gd name="connsiteX13" fmla="*/ 319881 w 511492"/>
              <a:gd name="connsiteY13" fmla="*/ 115601 h 425979"/>
              <a:gd name="connsiteX14" fmla="*/ 391141 w 511492"/>
              <a:gd name="connsiteY14" fmla="*/ 43548 h 425979"/>
              <a:gd name="connsiteX15" fmla="*/ 509909 w 511492"/>
              <a:gd name="connsiteY15" fmla="*/ 0 h 425979"/>
              <a:gd name="connsiteX16" fmla="*/ 232785 w 511492"/>
              <a:gd name="connsiteY16" fmla="*/ 0 h 425979"/>
              <a:gd name="connsiteX17" fmla="*/ 232785 w 511492"/>
              <a:gd name="connsiteY17" fmla="*/ 82346 h 425979"/>
              <a:gd name="connsiteX18" fmla="*/ 140938 w 511492"/>
              <a:gd name="connsiteY18" fmla="*/ 129852 h 425979"/>
              <a:gd name="connsiteX19" fmla="*/ 102932 w 511492"/>
              <a:gd name="connsiteY19" fmla="*/ 216948 h 425979"/>
              <a:gd name="connsiteX20" fmla="*/ 119559 w 511492"/>
              <a:gd name="connsiteY20" fmla="*/ 212197 h 425979"/>
              <a:gd name="connsiteX21" fmla="*/ 136187 w 511492"/>
              <a:gd name="connsiteY21" fmla="*/ 210614 h 425979"/>
              <a:gd name="connsiteX22" fmla="*/ 209031 w 511492"/>
              <a:gd name="connsiteY22" fmla="*/ 242286 h 425979"/>
              <a:gd name="connsiteX23" fmla="*/ 234368 w 511492"/>
              <a:gd name="connsiteY23" fmla="*/ 313546 h 425979"/>
              <a:gd name="connsiteX24" fmla="*/ 203488 w 511492"/>
              <a:gd name="connsiteY24" fmla="*/ 392724 h 425979"/>
              <a:gd name="connsiteX25" fmla="*/ 123518 w 511492"/>
              <a:gd name="connsiteY25" fmla="*/ 425979 h 425979"/>
              <a:gd name="connsiteX26" fmla="*/ 39589 w 511492"/>
              <a:gd name="connsiteY26" fmla="*/ 390349 h 425979"/>
              <a:gd name="connsiteX27" fmla="*/ 0 w 511492"/>
              <a:gd name="connsiteY27" fmla="*/ 269206 h 425979"/>
              <a:gd name="connsiteX28" fmla="*/ 8709 w 511492"/>
              <a:gd name="connsiteY28" fmla="*/ 197154 h 425979"/>
              <a:gd name="connsiteX29" fmla="*/ 42757 w 511492"/>
              <a:gd name="connsiteY29" fmla="*/ 115601 h 425979"/>
              <a:gd name="connsiteX30" fmla="*/ 114018 w 511492"/>
              <a:gd name="connsiteY30" fmla="*/ 43548 h 425979"/>
              <a:gd name="connsiteX31" fmla="*/ 232785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509909" y="0"/>
                </a:moveTo>
                <a:lnTo>
                  <a:pt x="509909" y="82346"/>
                </a:lnTo>
                <a:cubicBezTo>
                  <a:pt x="469792" y="91847"/>
                  <a:pt x="439176" y="107682"/>
                  <a:pt x="418062" y="129852"/>
                </a:cubicBezTo>
                <a:cubicBezTo>
                  <a:pt x="396948" y="152022"/>
                  <a:pt x="384279" y="181055"/>
                  <a:pt x="380056" y="216948"/>
                </a:cubicBezTo>
                <a:cubicBezTo>
                  <a:pt x="385335" y="214837"/>
                  <a:pt x="390878" y="213254"/>
                  <a:pt x="396684" y="212197"/>
                </a:cubicBezTo>
                <a:cubicBezTo>
                  <a:pt x="402491" y="211142"/>
                  <a:pt x="408032" y="210614"/>
                  <a:pt x="413311" y="210614"/>
                </a:cubicBezTo>
                <a:cubicBezTo>
                  <a:pt x="444983" y="210614"/>
                  <a:pt x="469264" y="221172"/>
                  <a:pt x="486155" y="242286"/>
                </a:cubicBezTo>
                <a:cubicBezTo>
                  <a:pt x="503047" y="263400"/>
                  <a:pt x="511492" y="287153"/>
                  <a:pt x="511492" y="313546"/>
                </a:cubicBezTo>
                <a:cubicBezTo>
                  <a:pt x="511492" y="344162"/>
                  <a:pt x="501200" y="370555"/>
                  <a:pt x="480612" y="392724"/>
                </a:cubicBezTo>
                <a:cubicBezTo>
                  <a:pt x="460026" y="414894"/>
                  <a:pt x="433369" y="425979"/>
                  <a:pt x="400642" y="425979"/>
                </a:cubicBezTo>
                <a:cubicBezTo>
                  <a:pt x="371083" y="425979"/>
                  <a:pt x="343106" y="414102"/>
                  <a:pt x="316713" y="390349"/>
                </a:cubicBezTo>
                <a:cubicBezTo>
                  <a:pt x="290320" y="366596"/>
                  <a:pt x="277124" y="326215"/>
                  <a:pt x="277124" y="269206"/>
                </a:cubicBezTo>
                <a:cubicBezTo>
                  <a:pt x="277124" y="249148"/>
                  <a:pt x="280028" y="225130"/>
                  <a:pt x="285834" y="197154"/>
                </a:cubicBezTo>
                <a:cubicBezTo>
                  <a:pt x="291641" y="169178"/>
                  <a:pt x="302989" y="141993"/>
                  <a:pt x="319881" y="115601"/>
                </a:cubicBezTo>
                <a:cubicBezTo>
                  <a:pt x="336772" y="89208"/>
                  <a:pt x="360525" y="65190"/>
                  <a:pt x="391141" y="43548"/>
                </a:cubicBezTo>
                <a:cubicBezTo>
                  <a:pt x="421756" y="21905"/>
                  <a:pt x="461346" y="7390"/>
                  <a:pt x="509909" y="0"/>
                </a:cubicBezTo>
                <a:close/>
                <a:moveTo>
                  <a:pt x="232785" y="0"/>
                </a:moveTo>
                <a:lnTo>
                  <a:pt x="232785" y="82346"/>
                </a:lnTo>
                <a:cubicBezTo>
                  <a:pt x="192667" y="91847"/>
                  <a:pt x="162052" y="107682"/>
                  <a:pt x="140938" y="129852"/>
                </a:cubicBezTo>
                <a:cubicBezTo>
                  <a:pt x="119823" y="152022"/>
                  <a:pt x="107154" y="181055"/>
                  <a:pt x="102932" y="216948"/>
                </a:cubicBezTo>
                <a:cubicBezTo>
                  <a:pt x="108211" y="214837"/>
                  <a:pt x="113753" y="213254"/>
                  <a:pt x="119559" y="212197"/>
                </a:cubicBezTo>
                <a:cubicBezTo>
                  <a:pt x="125366" y="211142"/>
                  <a:pt x="130908" y="210614"/>
                  <a:pt x="136187" y="210614"/>
                </a:cubicBezTo>
                <a:cubicBezTo>
                  <a:pt x="167859" y="210614"/>
                  <a:pt x="192139" y="221172"/>
                  <a:pt x="209031" y="242286"/>
                </a:cubicBezTo>
                <a:cubicBezTo>
                  <a:pt x="225923" y="263400"/>
                  <a:pt x="234368" y="287153"/>
                  <a:pt x="234368" y="313546"/>
                </a:cubicBezTo>
                <a:cubicBezTo>
                  <a:pt x="234368" y="344162"/>
                  <a:pt x="224075" y="370555"/>
                  <a:pt x="203488" y="392724"/>
                </a:cubicBezTo>
                <a:cubicBezTo>
                  <a:pt x="182902" y="414894"/>
                  <a:pt x="156246" y="425979"/>
                  <a:pt x="123518" y="425979"/>
                </a:cubicBezTo>
                <a:cubicBezTo>
                  <a:pt x="93958" y="425979"/>
                  <a:pt x="65982" y="414102"/>
                  <a:pt x="39589" y="390349"/>
                </a:cubicBezTo>
                <a:cubicBezTo>
                  <a:pt x="13197" y="366596"/>
                  <a:pt x="0" y="326215"/>
                  <a:pt x="0" y="269206"/>
                </a:cubicBezTo>
                <a:cubicBezTo>
                  <a:pt x="0" y="249148"/>
                  <a:pt x="2904" y="225130"/>
                  <a:pt x="8709" y="197154"/>
                </a:cubicBezTo>
                <a:cubicBezTo>
                  <a:pt x="14516" y="169178"/>
                  <a:pt x="25865" y="141993"/>
                  <a:pt x="42757" y="115601"/>
                </a:cubicBezTo>
                <a:cubicBezTo>
                  <a:pt x="59648" y="89208"/>
                  <a:pt x="83402" y="65190"/>
                  <a:pt x="114018" y="43548"/>
                </a:cubicBezTo>
                <a:cubicBezTo>
                  <a:pt x="144633" y="21905"/>
                  <a:pt x="184222" y="7390"/>
                  <a:pt x="232785" y="0"/>
                </a:cubicBezTo>
                <a:close/>
              </a:path>
            </a:pathLst>
          </a:custGeom>
          <a:solidFill>
            <a:schemeClr val="tx1"/>
          </a:solidFill>
        </p:spPr>
        <p:txBody>
          <a:bodyPr wrap="square">
            <a:noAutofit/>
          </a:bodyPr>
          <a:lstStyle>
            <a:lvl1pPr>
              <a:defRPr sz="600">
                <a:noFill/>
              </a:defRPr>
            </a:lvl1pPr>
          </a:lstStyle>
          <a:p>
            <a:endParaRPr lang="en-GB"/>
          </a:p>
        </p:txBody>
      </p:sp>
      <p:sp>
        <p:nvSpPr>
          <p:cNvPr id="13" name="Online Image Placeholder 12">
            <a:extLst>
              <a:ext uri="{FF2B5EF4-FFF2-40B4-BE49-F238E27FC236}">
                <a16:creationId xmlns:a16="http://schemas.microsoft.com/office/drawing/2014/main" id="{1BF5E98A-C1FF-60AA-AE9C-E5D4232A909F}"/>
              </a:ext>
            </a:extLst>
          </p:cNvPr>
          <p:cNvSpPr>
            <a:spLocks noGrp="1"/>
          </p:cNvSpPr>
          <p:nvPr>
            <p:ph type="clipArt" sz="quarter" idx="14"/>
          </p:nvPr>
        </p:nvSpPr>
        <p:spPr>
          <a:xfrm>
            <a:off x="9623453" y="4310851"/>
            <a:ext cx="511492" cy="425979"/>
          </a:xfrm>
          <a:custGeom>
            <a:avLst/>
            <a:gdLst>
              <a:gd name="connsiteX0" fmla="*/ 387974 w 511492"/>
              <a:gd name="connsiteY0" fmla="*/ 0 h 425979"/>
              <a:gd name="connsiteX1" fmla="*/ 471903 w 511492"/>
              <a:gd name="connsiteY1" fmla="*/ 35631 h 425979"/>
              <a:gd name="connsiteX2" fmla="*/ 511492 w 511492"/>
              <a:gd name="connsiteY2" fmla="*/ 156773 h 425979"/>
              <a:gd name="connsiteX3" fmla="*/ 502783 w 511492"/>
              <a:gd name="connsiteY3" fmla="*/ 228825 h 425979"/>
              <a:gd name="connsiteX4" fmla="*/ 468735 w 511492"/>
              <a:gd name="connsiteY4" fmla="*/ 310379 h 425979"/>
              <a:gd name="connsiteX5" fmla="*/ 397475 w 511492"/>
              <a:gd name="connsiteY5" fmla="*/ 382432 h 425979"/>
              <a:gd name="connsiteX6" fmla="*/ 278707 w 511492"/>
              <a:gd name="connsiteY6" fmla="*/ 425979 h 425979"/>
              <a:gd name="connsiteX7" fmla="*/ 278707 w 511492"/>
              <a:gd name="connsiteY7" fmla="*/ 343634 h 425979"/>
              <a:gd name="connsiteX8" fmla="*/ 370555 w 511492"/>
              <a:gd name="connsiteY8" fmla="*/ 296127 h 425979"/>
              <a:gd name="connsiteX9" fmla="*/ 408560 w 511492"/>
              <a:gd name="connsiteY9" fmla="*/ 209031 h 425979"/>
              <a:gd name="connsiteX10" fmla="*/ 391933 w 511492"/>
              <a:gd name="connsiteY10" fmla="*/ 213782 h 425979"/>
              <a:gd name="connsiteX11" fmla="*/ 375305 w 511492"/>
              <a:gd name="connsiteY11" fmla="*/ 215365 h 425979"/>
              <a:gd name="connsiteX12" fmla="*/ 302461 w 511492"/>
              <a:gd name="connsiteY12" fmla="*/ 183693 h 425979"/>
              <a:gd name="connsiteX13" fmla="*/ 277124 w 511492"/>
              <a:gd name="connsiteY13" fmla="*/ 112433 h 425979"/>
              <a:gd name="connsiteX14" fmla="*/ 308004 w 511492"/>
              <a:gd name="connsiteY14" fmla="*/ 33255 h 425979"/>
              <a:gd name="connsiteX15" fmla="*/ 387974 w 511492"/>
              <a:gd name="connsiteY15" fmla="*/ 0 h 425979"/>
              <a:gd name="connsiteX16" fmla="*/ 110850 w 511492"/>
              <a:gd name="connsiteY16" fmla="*/ 0 h 425979"/>
              <a:gd name="connsiteX17" fmla="*/ 194779 w 511492"/>
              <a:gd name="connsiteY17" fmla="*/ 35631 h 425979"/>
              <a:gd name="connsiteX18" fmla="*/ 234368 w 511492"/>
              <a:gd name="connsiteY18" fmla="*/ 156773 h 425979"/>
              <a:gd name="connsiteX19" fmla="*/ 225658 w 511492"/>
              <a:gd name="connsiteY19" fmla="*/ 228825 h 425979"/>
              <a:gd name="connsiteX20" fmla="*/ 191611 w 511492"/>
              <a:gd name="connsiteY20" fmla="*/ 310379 h 425979"/>
              <a:gd name="connsiteX21" fmla="*/ 120351 w 511492"/>
              <a:gd name="connsiteY21" fmla="*/ 382432 h 425979"/>
              <a:gd name="connsiteX22" fmla="*/ 1583 w 511492"/>
              <a:gd name="connsiteY22" fmla="*/ 425979 h 425979"/>
              <a:gd name="connsiteX23" fmla="*/ 1583 w 511492"/>
              <a:gd name="connsiteY23" fmla="*/ 343634 h 425979"/>
              <a:gd name="connsiteX24" fmla="*/ 93430 w 511492"/>
              <a:gd name="connsiteY24" fmla="*/ 296127 h 425979"/>
              <a:gd name="connsiteX25" fmla="*/ 131436 w 511492"/>
              <a:gd name="connsiteY25" fmla="*/ 209031 h 425979"/>
              <a:gd name="connsiteX26" fmla="*/ 114809 w 511492"/>
              <a:gd name="connsiteY26" fmla="*/ 213782 h 425979"/>
              <a:gd name="connsiteX27" fmla="*/ 98181 w 511492"/>
              <a:gd name="connsiteY27" fmla="*/ 215365 h 425979"/>
              <a:gd name="connsiteX28" fmla="*/ 25337 w 511492"/>
              <a:gd name="connsiteY28" fmla="*/ 183693 h 425979"/>
              <a:gd name="connsiteX29" fmla="*/ 0 w 511492"/>
              <a:gd name="connsiteY29" fmla="*/ 112433 h 425979"/>
              <a:gd name="connsiteX30" fmla="*/ 30880 w 511492"/>
              <a:gd name="connsiteY30" fmla="*/ 33255 h 425979"/>
              <a:gd name="connsiteX31" fmla="*/ 110850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387974" y="0"/>
                </a:moveTo>
                <a:cubicBezTo>
                  <a:pt x="417534" y="0"/>
                  <a:pt x="445510" y="11877"/>
                  <a:pt x="471903" y="35631"/>
                </a:cubicBezTo>
                <a:cubicBezTo>
                  <a:pt x="498295" y="59383"/>
                  <a:pt x="511492" y="99764"/>
                  <a:pt x="511492" y="156773"/>
                </a:cubicBezTo>
                <a:cubicBezTo>
                  <a:pt x="511492" y="176831"/>
                  <a:pt x="508589" y="200849"/>
                  <a:pt x="502783" y="228825"/>
                </a:cubicBezTo>
                <a:cubicBezTo>
                  <a:pt x="496976" y="256801"/>
                  <a:pt x="485627" y="283987"/>
                  <a:pt x="468735" y="310379"/>
                </a:cubicBezTo>
                <a:cubicBezTo>
                  <a:pt x="451844" y="336772"/>
                  <a:pt x="428090" y="360789"/>
                  <a:pt x="397475" y="382432"/>
                </a:cubicBezTo>
                <a:cubicBezTo>
                  <a:pt x="366859" y="404074"/>
                  <a:pt x="327270" y="418589"/>
                  <a:pt x="278707" y="425979"/>
                </a:cubicBezTo>
                <a:lnTo>
                  <a:pt x="278707" y="343634"/>
                </a:lnTo>
                <a:cubicBezTo>
                  <a:pt x="318825" y="334132"/>
                  <a:pt x="349440" y="318297"/>
                  <a:pt x="370555" y="296127"/>
                </a:cubicBezTo>
                <a:cubicBezTo>
                  <a:pt x="391669" y="273957"/>
                  <a:pt x="404338" y="244925"/>
                  <a:pt x="408560" y="209031"/>
                </a:cubicBezTo>
                <a:cubicBezTo>
                  <a:pt x="403281" y="211142"/>
                  <a:pt x="397739" y="212726"/>
                  <a:pt x="391933" y="213782"/>
                </a:cubicBezTo>
                <a:cubicBezTo>
                  <a:pt x="386126" y="214837"/>
                  <a:pt x="380584" y="215365"/>
                  <a:pt x="375305" y="215365"/>
                </a:cubicBezTo>
                <a:cubicBezTo>
                  <a:pt x="343633" y="215365"/>
                  <a:pt x="319353" y="204807"/>
                  <a:pt x="302461" y="183693"/>
                </a:cubicBezTo>
                <a:cubicBezTo>
                  <a:pt x="285570" y="162579"/>
                  <a:pt x="277124" y="138826"/>
                  <a:pt x="277124" y="112433"/>
                </a:cubicBezTo>
                <a:cubicBezTo>
                  <a:pt x="277124" y="81818"/>
                  <a:pt x="287417" y="55425"/>
                  <a:pt x="308004" y="33255"/>
                </a:cubicBezTo>
                <a:cubicBezTo>
                  <a:pt x="328590" y="11085"/>
                  <a:pt x="355246" y="0"/>
                  <a:pt x="387974" y="0"/>
                </a:cubicBezTo>
                <a:close/>
                <a:moveTo>
                  <a:pt x="110850" y="0"/>
                </a:moveTo>
                <a:cubicBezTo>
                  <a:pt x="140409" y="0"/>
                  <a:pt x="168386" y="11877"/>
                  <a:pt x="194779" y="35631"/>
                </a:cubicBezTo>
                <a:cubicBezTo>
                  <a:pt x="221172" y="59383"/>
                  <a:pt x="234368" y="99764"/>
                  <a:pt x="234368" y="156773"/>
                </a:cubicBezTo>
                <a:cubicBezTo>
                  <a:pt x="234368" y="176831"/>
                  <a:pt x="231464" y="200849"/>
                  <a:pt x="225658" y="228825"/>
                </a:cubicBezTo>
                <a:cubicBezTo>
                  <a:pt x="219851" y="256801"/>
                  <a:pt x="208503" y="283987"/>
                  <a:pt x="191611" y="310379"/>
                </a:cubicBezTo>
                <a:cubicBezTo>
                  <a:pt x="174720" y="336772"/>
                  <a:pt x="150967" y="360789"/>
                  <a:pt x="120351" y="382432"/>
                </a:cubicBezTo>
                <a:cubicBezTo>
                  <a:pt x="89736" y="404074"/>
                  <a:pt x="50146" y="418589"/>
                  <a:pt x="1583" y="425979"/>
                </a:cubicBezTo>
                <a:lnTo>
                  <a:pt x="1583" y="343634"/>
                </a:lnTo>
                <a:cubicBezTo>
                  <a:pt x="41700" y="334132"/>
                  <a:pt x="72316" y="318297"/>
                  <a:pt x="93430" y="296127"/>
                </a:cubicBezTo>
                <a:cubicBezTo>
                  <a:pt x="114544" y="273957"/>
                  <a:pt x="127213" y="244925"/>
                  <a:pt x="131436" y="209031"/>
                </a:cubicBezTo>
                <a:cubicBezTo>
                  <a:pt x="126157" y="211142"/>
                  <a:pt x="120614" y="212726"/>
                  <a:pt x="114809" y="213782"/>
                </a:cubicBezTo>
                <a:cubicBezTo>
                  <a:pt x="109002" y="214837"/>
                  <a:pt x="103460" y="215365"/>
                  <a:pt x="98181" y="215365"/>
                </a:cubicBezTo>
                <a:cubicBezTo>
                  <a:pt x="66509" y="215365"/>
                  <a:pt x="42228" y="204807"/>
                  <a:pt x="25337" y="183693"/>
                </a:cubicBezTo>
                <a:cubicBezTo>
                  <a:pt x="8445" y="162579"/>
                  <a:pt x="0" y="138826"/>
                  <a:pt x="0" y="112433"/>
                </a:cubicBezTo>
                <a:cubicBezTo>
                  <a:pt x="0" y="81818"/>
                  <a:pt x="10293" y="55425"/>
                  <a:pt x="30880" y="33255"/>
                </a:cubicBezTo>
                <a:cubicBezTo>
                  <a:pt x="51466" y="11085"/>
                  <a:pt x="78123" y="0"/>
                  <a:pt x="110850" y="0"/>
                </a:cubicBezTo>
                <a:close/>
              </a:path>
            </a:pathLst>
          </a:custGeom>
          <a:solidFill>
            <a:schemeClr val="tx1"/>
          </a:solidFill>
        </p:spPr>
        <p:txBody>
          <a:bodyPr wrap="square">
            <a:noAutofit/>
          </a:bodyPr>
          <a:lstStyle>
            <a:lvl1pPr>
              <a:defRPr sz="600">
                <a:noFill/>
              </a:defRPr>
            </a:lvl1pPr>
          </a:lstStyle>
          <a:p>
            <a:endParaRPr lang="en-GB"/>
          </a:p>
        </p:txBody>
      </p:sp>
      <p:sp>
        <p:nvSpPr>
          <p:cNvPr id="2" name="Title 1">
            <a:extLst>
              <a:ext uri="{FF2B5EF4-FFF2-40B4-BE49-F238E27FC236}">
                <a16:creationId xmlns:a16="http://schemas.microsoft.com/office/drawing/2014/main" id="{680C715C-D616-CED7-B98F-1B0C7AAA38C4}"/>
              </a:ext>
            </a:extLst>
          </p:cNvPr>
          <p:cNvSpPr>
            <a:spLocks noGrp="1"/>
          </p:cNvSpPr>
          <p:nvPr>
            <p:ph type="title" hasCustomPrompt="1"/>
          </p:nvPr>
        </p:nvSpPr>
        <p:spPr>
          <a:xfrm>
            <a:off x="2113309" y="1801195"/>
            <a:ext cx="8553600" cy="3002400"/>
          </a:xfrm>
        </p:spPr>
        <p:txBody>
          <a:bodyPr/>
          <a:lstStyle>
            <a:lvl1pPr>
              <a:defRPr sz="5400">
                <a:solidFill>
                  <a:schemeClr val="bg1"/>
                </a:solidFill>
              </a:defRPr>
            </a:lvl1pPr>
          </a:lstStyle>
          <a:p>
            <a:r>
              <a:rPr lang="en-US"/>
              <a:t>Big statement slide/ quote. Text highlight is applied manually. </a:t>
            </a:r>
            <a:r>
              <a:rPr lang="en-GB" sz="5400">
                <a:solidFill>
                  <a:schemeClr val="bg1"/>
                </a:solidFill>
                <a:latin typeface="+mj-lt"/>
              </a:rPr>
              <a:t>Delete quotation marks if statement slide.</a:t>
            </a:r>
            <a:endParaRPr lang="en-GB"/>
          </a:p>
        </p:txBody>
      </p:sp>
      <p:sp>
        <p:nvSpPr>
          <p:cNvPr id="3" name="Footer Placeholder 2">
            <a:extLst>
              <a:ext uri="{FF2B5EF4-FFF2-40B4-BE49-F238E27FC236}">
                <a16:creationId xmlns:a16="http://schemas.microsoft.com/office/drawing/2014/main" id="{F9069790-625C-1192-30DE-FB4FDF709459}"/>
              </a:ext>
            </a:extLst>
          </p:cNvPr>
          <p:cNvSpPr>
            <a:spLocks noGrp="1"/>
          </p:cNvSpPr>
          <p:nvPr>
            <p:ph type="ftr" sz="quarter" idx="10"/>
          </p:nvPr>
        </p:nvSpPr>
        <p:spPr/>
        <p:txBody>
          <a:bodyPr/>
          <a:lstStyle>
            <a:lvl1pPr>
              <a:defRPr>
                <a:solidFill>
                  <a:schemeClr val="bg2"/>
                </a:solidFill>
              </a:defRPr>
            </a:lvl1pPr>
          </a:lstStyle>
          <a:p>
            <a:endParaRPr lang="en-GB"/>
          </a:p>
        </p:txBody>
      </p:sp>
      <p:sp>
        <p:nvSpPr>
          <p:cNvPr id="4" name="Slide Number Placeholder 3">
            <a:extLst>
              <a:ext uri="{FF2B5EF4-FFF2-40B4-BE49-F238E27FC236}">
                <a16:creationId xmlns:a16="http://schemas.microsoft.com/office/drawing/2014/main" id="{A7A0CAE7-792E-B0B3-71E2-67835B40146D}"/>
              </a:ext>
            </a:extLst>
          </p:cNvPr>
          <p:cNvSpPr>
            <a:spLocks noGrp="1"/>
          </p:cNvSpPr>
          <p:nvPr>
            <p:ph type="sldNum" sz="quarter" idx="11"/>
          </p:nvPr>
        </p:nvSpPr>
        <p:spPr/>
        <p:txBody>
          <a:bodyPr/>
          <a:lstStyle>
            <a:lvl1pPr>
              <a:defRPr>
                <a:solidFill>
                  <a:schemeClr val="bg2"/>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B6DCD9-35A2-F371-7228-D5632C0A2667}"/>
              </a:ext>
            </a:extLst>
          </p:cNvPr>
          <p:cNvSpPr>
            <a:spLocks noGrp="1"/>
          </p:cNvSpPr>
          <p:nvPr>
            <p:ph type="dt" sz="half" idx="12"/>
          </p:nvPr>
        </p:nvSpPr>
        <p:spPr/>
        <p:txBody>
          <a:bodyPr/>
          <a:lstStyle>
            <a:lvl1pPr>
              <a:defRPr>
                <a:solidFill>
                  <a:schemeClr val="bg2"/>
                </a:solidFill>
              </a:defRPr>
            </a:lvl1pPr>
          </a:lstStyle>
          <a:p>
            <a:endParaRPr lang="en-GB"/>
          </a:p>
        </p:txBody>
      </p:sp>
      <p:sp>
        <p:nvSpPr>
          <p:cNvPr id="17" name="Text Placeholder 16">
            <a:extLst>
              <a:ext uri="{FF2B5EF4-FFF2-40B4-BE49-F238E27FC236}">
                <a16:creationId xmlns:a16="http://schemas.microsoft.com/office/drawing/2014/main" id="{5F6853E7-232C-EA67-1671-929019933DC0}"/>
              </a:ext>
            </a:extLst>
          </p:cNvPr>
          <p:cNvSpPr>
            <a:spLocks noGrp="1"/>
          </p:cNvSpPr>
          <p:nvPr>
            <p:ph type="body" sz="quarter" idx="15" hasCustomPrompt="1"/>
          </p:nvPr>
        </p:nvSpPr>
        <p:spPr>
          <a:xfrm>
            <a:off x="2113309" y="5100757"/>
            <a:ext cx="8553600" cy="529200"/>
          </a:xfrm>
        </p:spPr>
        <p:txBody>
          <a:bodyPr/>
          <a:lstStyle>
            <a:lvl1pPr>
              <a:lnSpc>
                <a:spcPct val="90000"/>
              </a:lnSpc>
              <a:spcAft>
                <a:spcPts val="0"/>
              </a:spcAft>
              <a:defRPr sz="2000">
                <a:solidFill>
                  <a:schemeClr val="tx1"/>
                </a:solidFill>
              </a:defRPr>
            </a:lvl1pPr>
            <a:lvl2pPr>
              <a:lnSpc>
                <a:spcPct val="90000"/>
              </a:lnSpc>
              <a:spcAft>
                <a:spcPts val="0"/>
              </a:spcAft>
              <a:defRPr sz="1800">
                <a:solidFill>
                  <a:schemeClr val="bg2"/>
                </a:solidFill>
              </a:defRPr>
            </a:lvl2pPr>
          </a:lstStyle>
          <a:p>
            <a:pPr lvl="0"/>
            <a:r>
              <a:rPr lang="en-US"/>
              <a:t>Quote reference name</a:t>
            </a:r>
          </a:p>
          <a:p>
            <a:pPr lvl="1"/>
            <a:r>
              <a:rPr lang="en-US"/>
              <a:t>Quote reference company (if required)</a:t>
            </a:r>
          </a:p>
        </p:txBody>
      </p:sp>
      <p:pic>
        <p:nvPicPr>
          <p:cNvPr id="6" name="Graphic 5">
            <a:extLst>
              <a:ext uri="{FF2B5EF4-FFF2-40B4-BE49-F238E27FC236}">
                <a16:creationId xmlns:a16="http://schemas.microsoft.com/office/drawing/2014/main" id="{B788A4DA-AE4B-B0E0-BB46-E95DEDD8822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4095579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Media_Video Placeholder">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0" y="0"/>
            <a:ext cx="12192000" cy="6858000"/>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3241387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Media_Laptop">
    <p:bg>
      <p:bgPr>
        <a:solidFill>
          <a:schemeClr val="tx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8A6567E3-FA04-93A5-2427-EB1C047145EE}"/>
              </a:ext>
            </a:extLst>
          </p:cNvPr>
          <p:cNvSpPr/>
          <p:nvPr userDrawn="1"/>
        </p:nvSpPr>
        <p:spPr>
          <a:xfrm>
            <a:off x="1" y="1673663"/>
            <a:ext cx="12192000" cy="5184337"/>
          </a:xfrm>
          <a:prstGeom prst="round1Rect">
            <a:avLst>
              <a:gd name="adj" fmla="val 1832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2401278" y="932498"/>
            <a:ext cx="7412647" cy="4179252"/>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lvl1pPr>
              <a:defRPr>
                <a:solidFill>
                  <a:schemeClr val="bg1"/>
                </a:solidFill>
              </a:defRPr>
            </a:lvl1pPr>
          </a:lstStyle>
          <a:p>
            <a:endParaRPr lang="en-GB"/>
          </a:p>
        </p:txBody>
      </p:sp>
      <p:pic>
        <p:nvPicPr>
          <p:cNvPr id="8" name="Picture 7">
            <a:extLst>
              <a:ext uri="{FF2B5EF4-FFF2-40B4-BE49-F238E27FC236}">
                <a16:creationId xmlns:a16="http://schemas.microsoft.com/office/drawing/2014/main" id="{818CA865-A4CA-2B0A-BBD0-795B5AEBB2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5642" y="674689"/>
            <a:ext cx="10060716" cy="5362056"/>
          </a:xfrm>
          <a:prstGeom prst="rect">
            <a:avLst/>
          </a:prstGeom>
        </p:spPr>
      </p:pic>
    </p:spTree>
    <p:extLst>
      <p:ext uri="{BB962C8B-B14F-4D97-AF65-F5344CB8AC3E}">
        <p14:creationId xmlns:p14="http://schemas.microsoft.com/office/powerpoint/2010/main" val="238036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hank You/ CTA">
    <p:bg>
      <p:bgPr>
        <a:solidFill>
          <a:schemeClr val="accent3"/>
        </a:solidFill>
        <a:effectLst/>
      </p:bgPr>
    </p:bg>
    <p:spTree>
      <p:nvGrpSpPr>
        <p:cNvPr id="1" name=""/>
        <p:cNvGrpSpPr/>
        <p:nvPr/>
      </p:nvGrpSpPr>
      <p:grpSpPr>
        <a:xfrm>
          <a:off x="0" y="0"/>
          <a:ext cx="0" cy="0"/>
          <a:chOff x="0" y="0"/>
          <a:chExt cx="0" cy="0"/>
        </a:xfrm>
      </p:grpSpPr>
      <p:sp>
        <p:nvSpPr>
          <p:cNvPr id="10" name="Rectangle: Single Corner Rounded 9">
            <a:extLst>
              <a:ext uri="{FF2B5EF4-FFF2-40B4-BE49-F238E27FC236}">
                <a16:creationId xmlns:a16="http://schemas.microsoft.com/office/drawing/2014/main" id="{AE6B6E7A-5E5F-9AF8-D723-E2B9C8926927}"/>
              </a:ext>
            </a:extLst>
          </p:cNvPr>
          <p:cNvSpPr/>
          <p:nvPr userDrawn="1"/>
        </p:nvSpPr>
        <p:spPr>
          <a:xfrm flipH="1">
            <a:off x="4443413" y="1462019"/>
            <a:ext cx="7748587" cy="5395981"/>
          </a:xfrm>
          <a:prstGeom prst="round1Rect">
            <a:avLst>
              <a:gd name="adj" fmla="val 24514"/>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C84FBB36-C05C-F406-3C5B-A01B0E7404D0}"/>
              </a:ext>
            </a:extLst>
          </p:cNvPr>
          <p:cNvSpPr>
            <a:spLocks noGrp="1"/>
          </p:cNvSpPr>
          <p:nvPr>
            <p:ph type="title" hasCustomPrompt="1"/>
          </p:nvPr>
        </p:nvSpPr>
        <p:spPr>
          <a:xfrm>
            <a:off x="477838" y="3166736"/>
            <a:ext cx="3744000" cy="647037"/>
          </a:xfrm>
        </p:spPr>
        <p:txBody>
          <a:bodyPr anchor="b" anchorCtr="0">
            <a:spAutoFit/>
          </a:bodyPr>
          <a:lstStyle>
            <a:lvl1pPr>
              <a:lnSpc>
                <a:spcPct val="85000"/>
              </a:lnSpc>
              <a:defRPr sz="4800">
                <a:solidFill>
                  <a:schemeClr val="bg1"/>
                </a:solidFill>
              </a:defRPr>
            </a:lvl1pPr>
          </a:lstStyle>
          <a:p>
            <a:r>
              <a:rPr lang="en-US"/>
              <a:t>Thank you</a:t>
            </a:r>
            <a:endParaRPr lang="en-GB"/>
          </a:p>
        </p:txBody>
      </p:sp>
      <p:sp>
        <p:nvSpPr>
          <p:cNvPr id="17" name="Text Placeholder 16">
            <a:extLst>
              <a:ext uri="{FF2B5EF4-FFF2-40B4-BE49-F238E27FC236}">
                <a16:creationId xmlns:a16="http://schemas.microsoft.com/office/drawing/2014/main" id="{9EF83973-47B8-521B-F1E1-29F21F8846F0}"/>
              </a:ext>
            </a:extLst>
          </p:cNvPr>
          <p:cNvSpPr>
            <a:spLocks noGrp="1"/>
          </p:cNvSpPr>
          <p:nvPr userDrawn="1">
            <p:ph type="body" sz="quarter" idx="10" hasCustomPrompt="1"/>
          </p:nvPr>
        </p:nvSpPr>
        <p:spPr>
          <a:xfrm>
            <a:off x="6103938" y="3054649"/>
            <a:ext cx="2404269" cy="594000"/>
          </a:xfrm>
          <a:prstGeom prst="roundRect">
            <a:avLst>
              <a:gd name="adj" fmla="val 50000"/>
            </a:avLst>
          </a:prstGeom>
          <a:solidFill>
            <a:schemeClr val="accent2"/>
          </a:solidFill>
        </p:spPr>
        <p:txBody>
          <a:bodyPr anchor="ctr" anchorCtr="0"/>
          <a:lstStyle>
            <a:lvl1pPr algn="ctr">
              <a:lnSpc>
                <a:spcPct val="100000"/>
              </a:lnSpc>
              <a:spcBef>
                <a:spcPts val="0"/>
              </a:spcBef>
              <a:spcAft>
                <a:spcPts val="0"/>
              </a:spcAft>
              <a:defRPr sz="24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Find out more</a:t>
            </a:r>
          </a:p>
        </p:txBody>
      </p:sp>
      <p:sp>
        <p:nvSpPr>
          <p:cNvPr id="20" name="Text Placeholder 18">
            <a:extLst>
              <a:ext uri="{FF2B5EF4-FFF2-40B4-BE49-F238E27FC236}">
                <a16:creationId xmlns:a16="http://schemas.microsoft.com/office/drawing/2014/main" id="{5FC08E95-BD60-7AE8-65C5-F50484E8F0FF}"/>
              </a:ext>
            </a:extLst>
          </p:cNvPr>
          <p:cNvSpPr>
            <a:spLocks noGrp="1"/>
          </p:cNvSpPr>
          <p:nvPr userDrawn="1">
            <p:ph type="body" sz="quarter" idx="12" hasCustomPrompt="1"/>
          </p:nvPr>
        </p:nvSpPr>
        <p:spPr>
          <a:xfrm>
            <a:off x="6559032" y="4880293"/>
            <a:ext cx="2489464" cy="420500"/>
          </a:xfrm>
        </p:spPr>
        <p:txBody>
          <a:bodyPr wrap="none">
            <a:spAutoFit/>
          </a:bodyPr>
          <a:lstStyle>
            <a:lvl1pPr>
              <a:lnSpc>
                <a:spcPct val="120000"/>
              </a:lnSpc>
              <a:spcBef>
                <a:spcPts val="0"/>
              </a:spcBef>
              <a:spcAft>
                <a:spcPts val="0"/>
              </a:spcAft>
              <a:defRPr sz="2400">
                <a:solidFill>
                  <a:schemeClr val="tx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search term</a:t>
            </a:r>
          </a:p>
        </p:txBody>
      </p:sp>
      <p:sp>
        <p:nvSpPr>
          <p:cNvPr id="24" name="Media Placeholder 23">
            <a:extLst>
              <a:ext uri="{FF2B5EF4-FFF2-40B4-BE49-F238E27FC236}">
                <a16:creationId xmlns:a16="http://schemas.microsoft.com/office/drawing/2014/main" id="{CF4F750D-BE90-0C52-8E43-A4F6D89E11A3}"/>
              </a:ext>
            </a:extLst>
          </p:cNvPr>
          <p:cNvSpPr>
            <a:spLocks noGrp="1"/>
          </p:cNvSpPr>
          <p:nvPr>
            <p:ph type="media" sz="quarter" idx="13"/>
          </p:nvPr>
        </p:nvSpPr>
        <p:spPr>
          <a:xfrm>
            <a:off x="6103938" y="4928877"/>
            <a:ext cx="323333" cy="323332"/>
          </a:xfrm>
          <a:custGeom>
            <a:avLst/>
            <a:gdLst>
              <a:gd name="connsiteX0" fmla="*/ 128442 w 323333"/>
              <a:gd name="connsiteY0" fmla="*/ 27467 h 323332"/>
              <a:gd name="connsiteX1" fmla="*/ 27468 w 323333"/>
              <a:gd name="connsiteY1" fmla="*/ 128441 h 323332"/>
              <a:gd name="connsiteX2" fmla="*/ 128442 w 323333"/>
              <a:gd name="connsiteY2" fmla="*/ 229416 h 323332"/>
              <a:gd name="connsiteX3" fmla="*/ 229417 w 323333"/>
              <a:gd name="connsiteY3" fmla="*/ 128441 h 323332"/>
              <a:gd name="connsiteX4" fmla="*/ 128442 w 323333"/>
              <a:gd name="connsiteY4" fmla="*/ 27467 h 323332"/>
              <a:gd name="connsiteX5" fmla="*/ 113896 w 323333"/>
              <a:gd name="connsiteY5" fmla="*/ 803 h 323332"/>
              <a:gd name="connsiteX6" fmla="*/ 208145 w 323333"/>
              <a:gd name="connsiteY6" fmla="*/ 28012 h 323332"/>
              <a:gd name="connsiteX7" fmla="*/ 228339 w 323333"/>
              <a:gd name="connsiteY7" fmla="*/ 208144 h 323332"/>
              <a:gd name="connsiteX8" fmla="*/ 319755 w 323333"/>
              <a:gd name="connsiteY8" fmla="*/ 299425 h 323332"/>
              <a:gd name="connsiteX9" fmla="*/ 319755 w 323333"/>
              <a:gd name="connsiteY9" fmla="*/ 318428 h 323332"/>
              <a:gd name="connsiteX10" fmla="*/ 299425 w 323333"/>
              <a:gd name="connsiteY10" fmla="*/ 319754 h 323332"/>
              <a:gd name="connsiteX11" fmla="*/ 208145 w 323333"/>
              <a:gd name="connsiteY11" fmla="*/ 228339 h 323332"/>
              <a:gd name="connsiteX12" fmla="*/ 48208 w 323333"/>
              <a:gd name="connsiteY12" fmla="*/ 228339 h 323332"/>
              <a:gd name="connsiteX13" fmla="*/ 28013 w 323333"/>
              <a:gd name="connsiteY13" fmla="*/ 48207 h 323332"/>
              <a:gd name="connsiteX14" fmla="*/ 113896 w 323333"/>
              <a:gd name="connsiteY14" fmla="*/ 803 h 323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3333" h="323332">
                <a:moveTo>
                  <a:pt x="128442" y="27467"/>
                </a:moveTo>
                <a:cubicBezTo>
                  <a:pt x="72675" y="27467"/>
                  <a:pt x="27468" y="72675"/>
                  <a:pt x="27468" y="128441"/>
                </a:cubicBezTo>
                <a:cubicBezTo>
                  <a:pt x="27468" y="184208"/>
                  <a:pt x="72675" y="229416"/>
                  <a:pt x="128442" y="229416"/>
                </a:cubicBezTo>
                <a:cubicBezTo>
                  <a:pt x="184209" y="229416"/>
                  <a:pt x="229417" y="184208"/>
                  <a:pt x="229417" y="128441"/>
                </a:cubicBezTo>
                <a:cubicBezTo>
                  <a:pt x="229417" y="72675"/>
                  <a:pt x="184209" y="27467"/>
                  <a:pt x="128442" y="27467"/>
                </a:cubicBezTo>
                <a:close/>
                <a:moveTo>
                  <a:pt x="113896" y="803"/>
                </a:moveTo>
                <a:cubicBezTo>
                  <a:pt x="146494" y="-2852"/>
                  <a:pt x="180486" y="5929"/>
                  <a:pt x="208145" y="28012"/>
                </a:cubicBezTo>
                <a:cubicBezTo>
                  <a:pt x="263463" y="72178"/>
                  <a:pt x="272505" y="152825"/>
                  <a:pt x="228339" y="208144"/>
                </a:cubicBezTo>
                <a:lnTo>
                  <a:pt x="319755" y="299425"/>
                </a:lnTo>
                <a:cubicBezTo>
                  <a:pt x="324526" y="304861"/>
                  <a:pt x="324526" y="312992"/>
                  <a:pt x="319755" y="318428"/>
                </a:cubicBezTo>
                <a:cubicBezTo>
                  <a:pt x="314508" y="324408"/>
                  <a:pt x="305406" y="325002"/>
                  <a:pt x="299425" y="319754"/>
                </a:cubicBezTo>
                <a:lnTo>
                  <a:pt x="208145" y="228339"/>
                </a:lnTo>
                <a:cubicBezTo>
                  <a:pt x="161372" y="265681"/>
                  <a:pt x="94981" y="265681"/>
                  <a:pt x="48208" y="228339"/>
                </a:cubicBezTo>
                <a:cubicBezTo>
                  <a:pt x="-7111" y="184173"/>
                  <a:pt x="-16153" y="103526"/>
                  <a:pt x="28013" y="48207"/>
                </a:cubicBezTo>
                <a:cubicBezTo>
                  <a:pt x="50096" y="20548"/>
                  <a:pt x="81299" y="4458"/>
                  <a:pt x="113896" y="803"/>
                </a:cubicBezTo>
                <a:close/>
              </a:path>
            </a:pathLst>
          </a:custGeom>
          <a:solidFill>
            <a:schemeClr val="accent3"/>
          </a:solidFill>
        </p:spPr>
        <p:txBody>
          <a:bodyPr wrap="square">
            <a:noAutofit/>
          </a:bodyPr>
          <a:lstStyle>
            <a:lvl1pPr>
              <a:defRPr sz="600">
                <a:noFill/>
              </a:defRPr>
            </a:lvl1pPr>
          </a:lstStyle>
          <a:p>
            <a:endParaRPr lang="en-GB"/>
          </a:p>
        </p:txBody>
      </p:sp>
      <p:sp>
        <p:nvSpPr>
          <p:cNvPr id="4" name="Text Placeholder 29">
            <a:extLst>
              <a:ext uri="{FF2B5EF4-FFF2-40B4-BE49-F238E27FC236}">
                <a16:creationId xmlns:a16="http://schemas.microsoft.com/office/drawing/2014/main" id="{2B2E957D-DEA2-F1E7-2613-B2328C4C4B75}"/>
              </a:ext>
            </a:extLst>
          </p:cNvPr>
          <p:cNvSpPr>
            <a:spLocks noGrp="1"/>
          </p:cNvSpPr>
          <p:nvPr>
            <p:ph type="body" sz="quarter" idx="15" hasCustomPrompt="1"/>
          </p:nvPr>
        </p:nvSpPr>
        <p:spPr>
          <a:xfrm>
            <a:off x="6103938" y="4054443"/>
            <a:ext cx="2552400" cy="421200"/>
          </a:xfrm>
          <a:solidFill>
            <a:schemeClr val="tx2"/>
          </a:solidFill>
          <a:effectLst>
            <a:outerShdw dist="12700" dir="5400000" algn="t" rotWithShape="0">
              <a:schemeClr val="accent3"/>
            </a:outerShdw>
          </a:effectLst>
        </p:spPr>
        <p:txBody>
          <a:bodyPr/>
          <a:lstStyle>
            <a:lvl1pPr>
              <a:lnSpc>
                <a:spcPct val="120000"/>
              </a:lnSpc>
              <a:spcBef>
                <a:spcPts val="0"/>
              </a:spcBef>
              <a:spcAft>
                <a:spcPts val="0"/>
              </a:spcAft>
              <a:defRPr sz="2400">
                <a:solidFill>
                  <a:schemeClr val="tx1"/>
                </a:solidFill>
                <a:latin typeface="+mj-lt"/>
              </a:defRPr>
            </a:lvl1pPr>
          </a:lstStyle>
          <a:p>
            <a:pPr lvl="0"/>
            <a:r>
              <a:rPr lang="en-US"/>
              <a:t>Insert link</a:t>
            </a:r>
          </a:p>
        </p:txBody>
      </p:sp>
      <p:pic>
        <p:nvPicPr>
          <p:cNvPr id="5" name="Graphic 4">
            <a:extLst>
              <a:ext uri="{FF2B5EF4-FFF2-40B4-BE49-F238E27FC236}">
                <a16:creationId xmlns:a16="http://schemas.microsoft.com/office/drawing/2014/main" id="{689757F1-816F-9229-A821-B7FB98BACC1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837"/>
            <a:ext cx="1441044" cy="396000"/>
          </a:xfrm>
          <a:prstGeom prst="rect">
            <a:avLst/>
          </a:prstGeom>
        </p:spPr>
      </p:pic>
    </p:spTree>
    <p:extLst>
      <p:ext uri="{BB962C8B-B14F-4D97-AF65-F5344CB8AC3E}">
        <p14:creationId xmlns:p14="http://schemas.microsoft.com/office/powerpoint/2010/main" val="167073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248F2E2-9837-2CA7-9EA7-840312A3D247}"/>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B00BFC90-C86D-E8D7-4938-C57A062951C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E0D9B8DE-4B5E-FACA-BB6A-DCC0A905ED72}"/>
              </a:ext>
            </a:extLst>
          </p:cNvPr>
          <p:cNvSpPr>
            <a:spLocks noGrp="1"/>
          </p:cNvSpPr>
          <p:nvPr>
            <p:ph type="dt" sz="half" idx="12"/>
          </p:nvPr>
        </p:nvSpPr>
        <p:spPr/>
        <p:txBody>
          <a:bodyPr/>
          <a:lstStyle/>
          <a:p>
            <a:endParaRPr lang="en-GB"/>
          </a:p>
        </p:txBody>
      </p:sp>
      <p:sp>
        <p:nvSpPr>
          <p:cNvPr id="6" name="Text Placeholder 6">
            <a:extLst>
              <a:ext uri="{FF2B5EF4-FFF2-40B4-BE49-F238E27FC236}">
                <a16:creationId xmlns:a16="http://schemas.microsoft.com/office/drawing/2014/main" id="{B53551F0-E65A-F602-C51B-A2D76F0F58EB}"/>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Tree>
    <p:extLst>
      <p:ext uri="{BB962C8B-B14F-4D97-AF65-F5344CB8AC3E}">
        <p14:creationId xmlns:p14="http://schemas.microsoft.com/office/powerpoint/2010/main" val="383204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with logo">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DBCD0AC-A4BA-95A9-A57F-08266D4D63A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AF8290AF-3886-A5A1-445A-051BE37AF01D}"/>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DC0F2099-6B79-31FE-80CD-E08A43289201}"/>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404710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7460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Cover_Image Full Blee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1FC3FF3-061C-1847-34C4-D7CA4D0AD0A5}"/>
              </a:ext>
            </a:extLst>
          </p:cNvPr>
          <p:cNvSpPr>
            <a:spLocks noGrp="1"/>
          </p:cNvSpPr>
          <p:nvPr>
            <p:ph type="pic" sz="quarter" idx="10" hasCustomPrompt="1"/>
          </p:nvPr>
        </p:nvSpPr>
        <p:spPr>
          <a:xfrm>
            <a:off x="0" y="0"/>
            <a:ext cx="12192000" cy="6858000"/>
          </a:xfrm>
          <a:solidFill>
            <a:srgbClr val="E3E3E3"/>
          </a:solidFill>
        </p:spPr>
        <p:txBody>
          <a:bodyPr lIns="144000" tIns="144000" rIns="144000" bIns="144000"/>
          <a:lstStyle>
            <a:lvl1pPr>
              <a:defRPr>
                <a:solidFill>
                  <a:schemeClr val="tx1"/>
                </a:solidFill>
              </a:defRPr>
            </a:lvl1pPr>
          </a:lstStyle>
          <a:p>
            <a:r>
              <a:rPr lang="en-GB"/>
              <a:t>Click icon to insert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236913"/>
            <a:ext cx="5076826" cy="1846659"/>
          </a:xfrm>
        </p:spPr>
        <p:txBody>
          <a:bodyPr wrap="square">
            <a:spAutoFit/>
          </a:bodyPr>
          <a:lstStyle>
            <a:lvl1pPr>
              <a:lnSpc>
                <a:spcPct val="85000"/>
              </a:lnSpc>
              <a:spcBef>
                <a:spcPts val="0"/>
              </a:spcBef>
              <a:spcAft>
                <a:spcPts val="0"/>
              </a:spcAft>
              <a:defRPr sz="4000">
                <a:solidFill>
                  <a:schemeClr val="bg1"/>
                </a:solidFill>
                <a:latin typeface="+mj-lt"/>
              </a:defRPr>
            </a:lvl1pPr>
            <a:lvl2pPr>
              <a:lnSpc>
                <a:spcPct val="100000"/>
              </a:lnSpc>
              <a:spcBef>
                <a:spcPts val="600"/>
              </a:spcBef>
              <a:defRPr sz="2400">
                <a:solidFill>
                  <a:schemeClr val="bg1"/>
                </a:solidFill>
              </a:defRPr>
            </a:lvl2pPr>
            <a:lvl3pPr marL="0" indent="0">
              <a:lnSpc>
                <a:spcPct val="100000"/>
              </a:lnSpc>
              <a:buNone/>
              <a:defRPr>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2" name="Text Placeholder 1">
            <a:extLst>
              <a:ext uri="{FF2B5EF4-FFF2-40B4-BE49-F238E27FC236}">
                <a16:creationId xmlns:a16="http://schemas.microsoft.com/office/drawing/2014/main" id="{1C41ED5F-6AF0-512E-5CB5-9AD193834740}"/>
              </a:ext>
            </a:extLst>
          </p:cNvPr>
          <p:cNvSpPr>
            <a:spLocks noGrp="1"/>
          </p:cNvSpPr>
          <p:nvPr>
            <p:ph type="body" sz="quarter" idx="17"/>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3" name="Text Placeholder 2">
            <a:extLst>
              <a:ext uri="{FF2B5EF4-FFF2-40B4-BE49-F238E27FC236}">
                <a16:creationId xmlns:a16="http://schemas.microsoft.com/office/drawing/2014/main" id="{2B664C11-B55A-4D35-657E-DDC0B911F5AD}"/>
              </a:ext>
            </a:extLst>
          </p:cNvPr>
          <p:cNvSpPr>
            <a:spLocks noGrp="1"/>
          </p:cNvSpPr>
          <p:nvPr>
            <p:ph type="body" sz="quarter" idx="16"/>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528067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over_Image Mask">
    <p:bg>
      <p:bgPr>
        <a:solidFill>
          <a:schemeClr val="tx2"/>
        </a:solidFill>
        <a:effectLst/>
      </p:bgPr>
    </p:bg>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accent2"/>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sp>
        <p:nvSpPr>
          <p:cNvPr id="6" name="Picture Placeholder 5">
            <a:extLst>
              <a:ext uri="{FF2B5EF4-FFF2-40B4-BE49-F238E27FC236}">
                <a16:creationId xmlns:a16="http://schemas.microsoft.com/office/drawing/2014/main" id="{9C8B0833-417B-50EA-F27F-2A591A2A90F1}"/>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p:txBody>
      </p:sp>
    </p:spTree>
    <p:extLst>
      <p:ext uri="{BB962C8B-B14F-4D97-AF65-F5344CB8AC3E}">
        <p14:creationId xmlns:p14="http://schemas.microsoft.com/office/powerpoint/2010/main" val="2554080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_Solid">
    <p:bg>
      <p:bgPr>
        <a:solidFill>
          <a:schemeClr val="accent1"/>
        </a:solidFill>
        <a:effectLst/>
      </p:bgPr>
    </p:bg>
    <p:spTree>
      <p:nvGrpSpPr>
        <p:cNvPr id="1" name=""/>
        <p:cNvGrpSpPr/>
        <p:nvPr/>
      </p:nvGrpSpPr>
      <p:grpSpPr>
        <a:xfrm>
          <a:off x="0" y="0"/>
          <a:ext cx="0" cy="0"/>
          <a:chOff x="0" y="0"/>
          <a:chExt cx="0" cy="0"/>
        </a:xfrm>
      </p:grpSpPr>
      <p:sp>
        <p:nvSpPr>
          <p:cNvPr id="8" name="Rectangle: Single Corner Rounded 7">
            <a:extLst>
              <a:ext uri="{FF2B5EF4-FFF2-40B4-BE49-F238E27FC236}">
                <a16:creationId xmlns:a16="http://schemas.microsoft.com/office/drawing/2014/main" id="{EC5BED44-2E59-7CCA-7A3C-E06CC341D509}"/>
              </a:ext>
            </a:extLst>
          </p:cNvPr>
          <p:cNvSpPr/>
          <p:nvPr userDrawn="1"/>
        </p:nvSpPr>
        <p:spPr>
          <a:xfrm flipH="1">
            <a:off x="919163" y="1462088"/>
            <a:ext cx="11272837" cy="5395912"/>
          </a:xfrm>
          <a:prstGeom prst="round1Rect">
            <a:avLst>
              <a:gd name="adj" fmla="val 198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1787524" y="3558806"/>
            <a:ext cx="7269163" cy="539187"/>
          </a:xfrm>
        </p:spPr>
        <p:txBody>
          <a:bodyPr wrap="square">
            <a:spAutoFit/>
          </a:bodyPr>
          <a:lstStyle>
            <a:lvl1pPr>
              <a:lnSpc>
                <a:spcPct val="85000"/>
              </a:lnSpc>
              <a:defRPr sz="4000">
                <a:solidFill>
                  <a:srgbClr val="6CC8FE"/>
                </a:solidFill>
              </a:defRPr>
            </a:lvl1pPr>
          </a:lstStyle>
          <a:p>
            <a:r>
              <a:rPr lang="en-US"/>
              <a:t>Divider title goes here</a:t>
            </a:r>
            <a:endParaRPr lang="en-GB"/>
          </a:p>
        </p:txBody>
      </p:sp>
      <p:pic>
        <p:nvPicPr>
          <p:cNvPr id="2" name="Graphic 1">
            <a:extLst>
              <a:ext uri="{FF2B5EF4-FFF2-40B4-BE49-F238E27FC236}">
                <a16:creationId xmlns:a16="http://schemas.microsoft.com/office/drawing/2014/main" id="{C54A761D-73EE-29CD-9BC2-9BB87E74810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Tree>
    <p:extLst>
      <p:ext uri="{BB962C8B-B14F-4D97-AF65-F5344CB8AC3E}">
        <p14:creationId xmlns:p14="http://schemas.microsoft.com/office/powerpoint/2010/main" val="1123921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ver_Image Mask + Keyline">
    <p:bg>
      <p:bgPr>
        <a:solidFill>
          <a:schemeClr val="tx2"/>
        </a:solidFill>
        <a:effectLst/>
      </p:bgPr>
    </p:bg>
    <p:spTree>
      <p:nvGrpSpPr>
        <p:cNvPr id="1" name=""/>
        <p:cNvGrpSpPr/>
        <p:nvPr/>
      </p:nvGrpSpPr>
      <p:grpSpPr>
        <a:xfrm>
          <a:off x="0" y="0"/>
          <a:ext cx="0" cy="0"/>
          <a:chOff x="0" y="0"/>
          <a:chExt cx="0" cy="0"/>
        </a:xfrm>
      </p:grpSpPr>
      <p:sp>
        <p:nvSpPr>
          <p:cNvPr id="2" name="Online Image Placeholder 4">
            <a:extLst>
              <a:ext uri="{FF2B5EF4-FFF2-40B4-BE49-F238E27FC236}">
                <a16:creationId xmlns:a16="http://schemas.microsoft.com/office/drawing/2014/main" id="{45C6DD7D-BBD3-CF10-AB03-8B0DA70E64CA}"/>
              </a:ext>
            </a:extLst>
          </p:cNvPr>
          <p:cNvSpPr>
            <a:spLocks noGrp="1"/>
          </p:cNvSpPr>
          <p:nvPr>
            <p:ph type="clipArt" sz="quarter" idx="13"/>
          </p:nvPr>
        </p:nvSpPr>
        <p:spPr>
          <a:xfrm flipV="1">
            <a:off x="-177801" y="-1"/>
            <a:ext cx="9907589" cy="5788024"/>
          </a:xfrm>
          <a:custGeom>
            <a:avLst/>
            <a:gdLst>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4" fmla="*/ 0 w 10831514"/>
              <a:gd name="connsiteY4" fmla="*/ 5788024 h 5788024"/>
              <a:gd name="connsiteX5" fmla="*/ 0 w 10831514"/>
              <a:gd name="connsiteY5" fmla="*/ 0 h 5788024"/>
              <a:gd name="connsiteX0" fmla="*/ 0 w 10831514"/>
              <a:gd name="connsiteY0" fmla="*/ 5788024 h 5879464"/>
              <a:gd name="connsiteX1" fmla="*/ 0 w 10831514"/>
              <a:gd name="connsiteY1" fmla="*/ 0 h 5879464"/>
              <a:gd name="connsiteX2" fmla="*/ 9552013 w 10831514"/>
              <a:gd name="connsiteY2" fmla="*/ 0 h 5879464"/>
              <a:gd name="connsiteX3" fmla="*/ 10831514 w 10831514"/>
              <a:gd name="connsiteY3" fmla="*/ 1279501 h 5879464"/>
              <a:gd name="connsiteX4" fmla="*/ 10831514 w 10831514"/>
              <a:gd name="connsiteY4" fmla="*/ 5788024 h 5879464"/>
              <a:gd name="connsiteX5" fmla="*/ 91440 w 10831514"/>
              <a:gd name="connsiteY5" fmla="*/ 5879464 h 5879464"/>
              <a:gd name="connsiteX0" fmla="*/ 0 w 10831514"/>
              <a:gd name="connsiteY0" fmla="*/ 5788024 h 5788024"/>
              <a:gd name="connsiteX1" fmla="*/ 0 w 10831514"/>
              <a:gd name="connsiteY1" fmla="*/ 0 h 5788024"/>
              <a:gd name="connsiteX2" fmla="*/ 9552013 w 10831514"/>
              <a:gd name="connsiteY2" fmla="*/ 0 h 5788024"/>
              <a:gd name="connsiteX3" fmla="*/ 10831514 w 10831514"/>
              <a:gd name="connsiteY3" fmla="*/ 1279501 h 5788024"/>
              <a:gd name="connsiteX4" fmla="*/ 10831514 w 10831514"/>
              <a:gd name="connsiteY4" fmla="*/ 5788024 h 5788024"/>
              <a:gd name="connsiteX0" fmla="*/ 0 w 10831514"/>
              <a:gd name="connsiteY0" fmla="*/ 0 h 5788024"/>
              <a:gd name="connsiteX1" fmla="*/ 9552013 w 10831514"/>
              <a:gd name="connsiteY1" fmla="*/ 0 h 5788024"/>
              <a:gd name="connsiteX2" fmla="*/ 10831514 w 10831514"/>
              <a:gd name="connsiteY2" fmla="*/ 1279501 h 5788024"/>
              <a:gd name="connsiteX3" fmla="*/ 10831514 w 10831514"/>
              <a:gd name="connsiteY3" fmla="*/ 5788024 h 5788024"/>
              <a:gd name="connsiteX0" fmla="*/ 0 w 9907589"/>
              <a:gd name="connsiteY0" fmla="*/ 0 h 5788024"/>
              <a:gd name="connsiteX1" fmla="*/ 8628088 w 9907589"/>
              <a:gd name="connsiteY1" fmla="*/ 0 h 5788024"/>
              <a:gd name="connsiteX2" fmla="*/ 9907589 w 9907589"/>
              <a:gd name="connsiteY2" fmla="*/ 1279501 h 5788024"/>
              <a:gd name="connsiteX3" fmla="*/ 9907589 w 9907589"/>
              <a:gd name="connsiteY3" fmla="*/ 5788024 h 5788024"/>
            </a:gdLst>
            <a:ahLst/>
            <a:cxnLst>
              <a:cxn ang="0">
                <a:pos x="connsiteX0" y="connsiteY0"/>
              </a:cxn>
              <a:cxn ang="0">
                <a:pos x="connsiteX1" y="connsiteY1"/>
              </a:cxn>
              <a:cxn ang="0">
                <a:pos x="connsiteX2" y="connsiteY2"/>
              </a:cxn>
              <a:cxn ang="0">
                <a:pos x="connsiteX3" y="connsiteY3"/>
              </a:cxn>
            </a:cxnLst>
            <a:rect l="l" t="t" r="r" b="b"/>
            <a:pathLst>
              <a:path w="9907589" h="5788024">
                <a:moveTo>
                  <a:pt x="0" y="0"/>
                </a:moveTo>
                <a:lnTo>
                  <a:pt x="8628088" y="0"/>
                </a:lnTo>
                <a:cubicBezTo>
                  <a:pt x="9334737" y="0"/>
                  <a:pt x="9907589" y="572852"/>
                  <a:pt x="9907589" y="1279501"/>
                </a:cubicBezTo>
                <a:lnTo>
                  <a:pt x="9907589" y="5788024"/>
                </a:lnTo>
              </a:path>
            </a:pathLst>
          </a:custGeom>
          <a:noFill/>
          <a:ln w="12700">
            <a:solidFill>
              <a:schemeClr val="accent2"/>
            </a:solidFill>
          </a:ln>
        </p:spPr>
        <p:txBody>
          <a:bodyPr/>
          <a:lstStyle>
            <a:lvl1pPr>
              <a:defRPr sz="600">
                <a:noFill/>
              </a:defRPr>
            </a:lvl1pPr>
          </a:lstStyle>
          <a:p>
            <a:endParaRPr lang="en-GB"/>
          </a:p>
        </p:txBody>
      </p:sp>
      <p:sp>
        <p:nvSpPr>
          <p:cNvPr id="8" name="Picture Placeholder 7">
            <a:extLst>
              <a:ext uri="{FF2B5EF4-FFF2-40B4-BE49-F238E27FC236}">
                <a16:creationId xmlns:a16="http://schemas.microsoft.com/office/drawing/2014/main" id="{654F313F-013E-5AF6-E1DB-6F809547FCF5}"/>
              </a:ext>
            </a:extLst>
          </p:cNvPr>
          <p:cNvSpPr>
            <a:spLocks noGrp="1"/>
          </p:cNvSpPr>
          <p:nvPr>
            <p:ph type="pic" sz="quarter" idx="10" hasCustomPrompt="1"/>
          </p:nvPr>
        </p:nvSpPr>
        <p:spPr>
          <a:xfrm>
            <a:off x="5545137" y="1462088"/>
            <a:ext cx="6646863" cy="5395912"/>
          </a:xfrm>
          <a:custGeom>
            <a:avLst/>
            <a:gdLst>
              <a:gd name="connsiteX0" fmla="*/ 1322046 w 6646863"/>
              <a:gd name="connsiteY0" fmla="*/ 0 h 5395912"/>
              <a:gd name="connsiteX1" fmla="*/ 6646863 w 6646863"/>
              <a:gd name="connsiteY1" fmla="*/ 0 h 5395912"/>
              <a:gd name="connsiteX2" fmla="*/ 6646863 w 6646863"/>
              <a:gd name="connsiteY2" fmla="*/ 5395912 h 5395912"/>
              <a:gd name="connsiteX3" fmla="*/ 0 w 6646863"/>
              <a:gd name="connsiteY3" fmla="*/ 5395912 h 5395912"/>
              <a:gd name="connsiteX4" fmla="*/ 0 w 6646863"/>
              <a:gd name="connsiteY4" fmla="*/ 1323325 h 5395912"/>
              <a:gd name="connsiteX5" fmla="*/ 1188084 w 6646863"/>
              <a:gd name="connsiteY5" fmla="*/ 6765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6863" h="5395912">
                <a:moveTo>
                  <a:pt x="1322046" y="0"/>
                </a:moveTo>
                <a:lnTo>
                  <a:pt x="6646863" y="0"/>
                </a:lnTo>
                <a:lnTo>
                  <a:pt x="6646863" y="5395912"/>
                </a:lnTo>
                <a:lnTo>
                  <a:pt x="0" y="5395912"/>
                </a:lnTo>
                <a:lnTo>
                  <a:pt x="0" y="1323325"/>
                </a:lnTo>
                <a:cubicBezTo>
                  <a:pt x="0" y="638116"/>
                  <a:pt x="520755" y="74536"/>
                  <a:pt x="1188084" y="6765"/>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 </a:t>
            </a:r>
          </a:p>
          <a:p>
            <a:r>
              <a:rPr lang="en-GB"/>
              <a:t>Right click and select Send to Back for keyline to be in front of image</a:t>
            </a:r>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825433"/>
            <a:ext cx="4625974" cy="1846659"/>
          </a:xfrm>
        </p:spPr>
        <p:txBody>
          <a:bodyPr wrap="square">
            <a:spAutoFit/>
          </a:bodyPr>
          <a:lstStyle>
            <a:lvl1pPr>
              <a:lnSpc>
                <a:spcPct val="85000"/>
              </a:lnSpc>
              <a:spcBef>
                <a:spcPts val="0"/>
              </a:spcBef>
              <a:spcAft>
                <a:spcPts val="0"/>
              </a:spcAft>
              <a:defRPr sz="4000">
                <a:solidFill>
                  <a:schemeClr val="accent2"/>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spTree>
    <p:extLst>
      <p:ext uri="{BB962C8B-B14F-4D97-AF65-F5344CB8AC3E}">
        <p14:creationId xmlns:p14="http://schemas.microsoft.com/office/powerpoint/2010/main" val="2634602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ver_Keyline">
    <p:bg>
      <p:bgPr>
        <a:solidFill>
          <a:schemeClr val="tx2"/>
        </a:solidFill>
        <a:effectLst/>
      </p:bgPr>
    </p:bg>
    <p:spTree>
      <p:nvGrpSpPr>
        <p:cNvPr id="1" name=""/>
        <p:cNvGrpSpPr/>
        <p:nvPr/>
      </p:nvGrpSpPr>
      <p:grpSpPr>
        <a:xfrm>
          <a:off x="0" y="0"/>
          <a:ext cx="0" cy="0"/>
          <a:chOff x="0" y="0"/>
          <a:chExt cx="0" cy="0"/>
        </a:xfrm>
      </p:grpSpPr>
      <p:sp>
        <p:nvSpPr>
          <p:cNvPr id="5" name="Rectangle: Single Corner Rounded 4">
            <a:extLst>
              <a:ext uri="{FF2B5EF4-FFF2-40B4-BE49-F238E27FC236}">
                <a16:creationId xmlns:a16="http://schemas.microsoft.com/office/drawing/2014/main" id="{EF5D9DC5-8858-8C87-8AA0-915A48D66482}"/>
              </a:ext>
            </a:extLst>
          </p:cNvPr>
          <p:cNvSpPr/>
          <p:nvPr userDrawn="1"/>
        </p:nvSpPr>
        <p:spPr>
          <a:xfrm>
            <a:off x="0" y="1274609"/>
            <a:ext cx="9950450" cy="5583391"/>
          </a:xfrm>
          <a:custGeom>
            <a:avLst/>
            <a:gdLst>
              <a:gd name="connsiteX0" fmla="*/ 0 w 9950450"/>
              <a:gd name="connsiteY0" fmla="*/ 0 h 5583391"/>
              <a:gd name="connsiteX1" fmla="*/ 7515701 w 9950450"/>
              <a:gd name="connsiteY1" fmla="*/ 0 h 5583391"/>
              <a:gd name="connsiteX2" fmla="*/ 9950450 w 9950450"/>
              <a:gd name="connsiteY2" fmla="*/ 2434749 h 5583391"/>
              <a:gd name="connsiteX3" fmla="*/ 9950450 w 9950450"/>
              <a:gd name="connsiteY3" fmla="*/ 5583391 h 5583391"/>
              <a:gd name="connsiteX4" fmla="*/ 0 w 9950450"/>
              <a:gd name="connsiteY4" fmla="*/ 5583391 h 5583391"/>
              <a:gd name="connsiteX5" fmla="*/ 0 w 9950450"/>
              <a:gd name="connsiteY5" fmla="*/ 0 h 5583391"/>
              <a:gd name="connsiteX0" fmla="*/ 0 w 9950450"/>
              <a:gd name="connsiteY0" fmla="*/ 5583391 h 5674831"/>
              <a:gd name="connsiteX1" fmla="*/ 0 w 9950450"/>
              <a:gd name="connsiteY1" fmla="*/ 0 h 5674831"/>
              <a:gd name="connsiteX2" fmla="*/ 7515701 w 9950450"/>
              <a:gd name="connsiteY2" fmla="*/ 0 h 5674831"/>
              <a:gd name="connsiteX3" fmla="*/ 9950450 w 9950450"/>
              <a:gd name="connsiteY3" fmla="*/ 2434749 h 5674831"/>
              <a:gd name="connsiteX4" fmla="*/ 9950450 w 9950450"/>
              <a:gd name="connsiteY4" fmla="*/ 5583391 h 5674831"/>
              <a:gd name="connsiteX5" fmla="*/ 91440 w 9950450"/>
              <a:gd name="connsiteY5" fmla="*/ 5674831 h 5674831"/>
              <a:gd name="connsiteX0" fmla="*/ 0 w 9950450"/>
              <a:gd name="connsiteY0" fmla="*/ 5583391 h 5583391"/>
              <a:gd name="connsiteX1" fmla="*/ 0 w 9950450"/>
              <a:gd name="connsiteY1" fmla="*/ 0 h 5583391"/>
              <a:gd name="connsiteX2" fmla="*/ 7515701 w 9950450"/>
              <a:gd name="connsiteY2" fmla="*/ 0 h 5583391"/>
              <a:gd name="connsiteX3" fmla="*/ 9950450 w 9950450"/>
              <a:gd name="connsiteY3" fmla="*/ 2434749 h 5583391"/>
              <a:gd name="connsiteX4" fmla="*/ 9950450 w 9950450"/>
              <a:gd name="connsiteY4" fmla="*/ 5583391 h 5583391"/>
              <a:gd name="connsiteX0" fmla="*/ 0 w 9950450"/>
              <a:gd name="connsiteY0" fmla="*/ 0 h 5583391"/>
              <a:gd name="connsiteX1" fmla="*/ 7515701 w 9950450"/>
              <a:gd name="connsiteY1" fmla="*/ 0 h 5583391"/>
              <a:gd name="connsiteX2" fmla="*/ 9950450 w 9950450"/>
              <a:gd name="connsiteY2" fmla="*/ 2434749 h 5583391"/>
              <a:gd name="connsiteX3" fmla="*/ 9950450 w 9950450"/>
              <a:gd name="connsiteY3" fmla="*/ 5583391 h 5583391"/>
            </a:gdLst>
            <a:ahLst/>
            <a:cxnLst>
              <a:cxn ang="0">
                <a:pos x="connsiteX0" y="connsiteY0"/>
              </a:cxn>
              <a:cxn ang="0">
                <a:pos x="connsiteX1" y="connsiteY1"/>
              </a:cxn>
              <a:cxn ang="0">
                <a:pos x="connsiteX2" y="connsiteY2"/>
              </a:cxn>
              <a:cxn ang="0">
                <a:pos x="connsiteX3" y="connsiteY3"/>
              </a:cxn>
            </a:cxnLst>
            <a:rect l="l" t="t" r="r" b="b"/>
            <a:pathLst>
              <a:path w="9950450" h="5583391">
                <a:moveTo>
                  <a:pt x="0" y="0"/>
                </a:moveTo>
                <a:lnTo>
                  <a:pt x="7515701" y="0"/>
                </a:lnTo>
                <a:cubicBezTo>
                  <a:pt x="8860376" y="0"/>
                  <a:pt x="9950450" y="1090074"/>
                  <a:pt x="9950450" y="2434749"/>
                </a:cubicBezTo>
                <a:lnTo>
                  <a:pt x="9950450" y="5583391"/>
                </a:ln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chemeClr val="accent2"/>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spTree>
    <p:extLst>
      <p:ext uri="{BB962C8B-B14F-4D97-AF65-F5344CB8AC3E}">
        <p14:creationId xmlns:p14="http://schemas.microsoft.com/office/powerpoint/2010/main" val="3403717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ver_Solid">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B16E6C-1696-DB83-C0EB-24D1DCD143A7}"/>
              </a:ext>
            </a:extLst>
          </p:cNvPr>
          <p:cNvSpPr/>
          <p:nvPr userDrawn="1"/>
        </p:nvSpPr>
        <p:spPr>
          <a:xfrm>
            <a:off x="0" y="1265238"/>
            <a:ext cx="9950450" cy="5592762"/>
          </a:xfrm>
          <a:custGeom>
            <a:avLst/>
            <a:gdLst>
              <a:gd name="connsiteX0" fmla="*/ 0 w 9950450"/>
              <a:gd name="connsiteY0" fmla="*/ 0 h 5592762"/>
              <a:gd name="connsiteX1" fmla="*/ 609600 w 9950450"/>
              <a:gd name="connsiteY1" fmla="*/ 0 h 5592762"/>
              <a:gd name="connsiteX2" fmla="*/ 609600 w 9950450"/>
              <a:gd name="connsiteY2" fmla="*/ 9371 h 5592762"/>
              <a:gd name="connsiteX3" fmla="*/ 7652885 w 9950450"/>
              <a:gd name="connsiteY3" fmla="*/ 9371 h 5592762"/>
              <a:gd name="connsiteX4" fmla="*/ 9950450 w 9950450"/>
              <a:gd name="connsiteY4" fmla="*/ 2306936 h 5592762"/>
              <a:gd name="connsiteX5" fmla="*/ 9950450 w 9950450"/>
              <a:gd name="connsiteY5" fmla="*/ 5592762 h 5592762"/>
              <a:gd name="connsiteX6" fmla="*/ 609600 w 9950450"/>
              <a:gd name="connsiteY6" fmla="*/ 5592762 h 5592762"/>
              <a:gd name="connsiteX7" fmla="*/ 476706 w 9950450"/>
              <a:gd name="connsiteY7" fmla="*/ 5592762 h 5592762"/>
              <a:gd name="connsiteX8" fmla="*/ 0 w 9950450"/>
              <a:gd name="connsiteY8" fmla="*/ 5592762 h 559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50450" h="5592762">
                <a:moveTo>
                  <a:pt x="0" y="0"/>
                </a:moveTo>
                <a:lnTo>
                  <a:pt x="609600" y="0"/>
                </a:lnTo>
                <a:lnTo>
                  <a:pt x="609600" y="9371"/>
                </a:lnTo>
                <a:lnTo>
                  <a:pt x="7652885" y="9371"/>
                </a:lnTo>
                <a:cubicBezTo>
                  <a:pt x="8921795" y="9371"/>
                  <a:pt x="9950450" y="1038026"/>
                  <a:pt x="9950450" y="2306936"/>
                </a:cubicBezTo>
                <a:lnTo>
                  <a:pt x="9950450" y="5592762"/>
                </a:lnTo>
                <a:lnTo>
                  <a:pt x="609600" y="5592762"/>
                </a:lnTo>
                <a:lnTo>
                  <a:pt x="476706" y="5592762"/>
                </a:lnTo>
                <a:lnTo>
                  <a:pt x="0" y="55927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3054033"/>
            <a:ext cx="4625974" cy="1846659"/>
          </a:xfrm>
        </p:spPr>
        <p:txBody>
          <a:bodyPr wrap="square">
            <a:spAutoFit/>
          </a:bodyPr>
          <a:lstStyle>
            <a:lvl1pPr>
              <a:lnSpc>
                <a:spcPct val="85000"/>
              </a:lnSpc>
              <a:spcBef>
                <a:spcPts val="0"/>
              </a:spcBef>
              <a:spcAft>
                <a:spcPts val="0"/>
              </a:spcAft>
              <a:defRPr sz="4000">
                <a:solidFill>
                  <a:srgbClr val="6CC8FE"/>
                </a:solidFill>
                <a:latin typeface="+mj-lt"/>
              </a:defRPr>
            </a:lvl1pPr>
            <a:lvl2pPr>
              <a:lnSpc>
                <a:spcPct val="100000"/>
              </a:lnSpc>
              <a:spcBef>
                <a:spcPts val="600"/>
              </a:spcBef>
              <a:defRPr sz="2400">
                <a:solidFill>
                  <a:schemeClr val="bg1"/>
                </a:solidFill>
              </a:defRPr>
            </a:lvl2pPr>
            <a:lvl3pPr marL="0" indent="0">
              <a:lnSpc>
                <a:spcPct val="100000"/>
              </a:lnSpc>
              <a:buNone/>
              <a:defRPr sz="1800">
                <a:solidFill>
                  <a:schemeClr val="bg1"/>
                </a:solidFill>
              </a:defRPr>
            </a:lvl3pPr>
          </a:lstStyle>
          <a:p>
            <a:pPr lvl="0"/>
            <a:r>
              <a:rPr lang="en-US"/>
              <a:t>Presentation title goes here</a:t>
            </a:r>
          </a:p>
          <a:p>
            <a:pPr lvl="1"/>
            <a:r>
              <a:rPr lang="en-US"/>
              <a:t>Presentation subtitle goes here</a:t>
            </a:r>
          </a:p>
          <a:p>
            <a:pPr lvl="2"/>
            <a:r>
              <a:rPr lang="en-US"/>
              <a:t>Presenter name or date goes here</a:t>
            </a:r>
          </a:p>
        </p:txBody>
      </p:sp>
    </p:spTree>
    <p:extLst>
      <p:ext uri="{BB962C8B-B14F-4D97-AF65-F5344CB8AC3E}">
        <p14:creationId xmlns:p14="http://schemas.microsoft.com/office/powerpoint/2010/main" val="72925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Cover_Gradient">
    <p:bg>
      <p:bgPr>
        <a:solidFill>
          <a:schemeClr val="tx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AFB41DC0-735C-5C3D-DDAA-B0D4D2851A62}"/>
              </a:ext>
            </a:extLst>
          </p:cNvPr>
          <p:cNvSpPr/>
          <p:nvPr userDrawn="1"/>
        </p:nvSpPr>
        <p:spPr>
          <a:xfrm flipV="1">
            <a:off x="0" y="0"/>
            <a:ext cx="11952288" cy="6377168"/>
          </a:xfrm>
          <a:prstGeom prst="round1Rect">
            <a:avLst>
              <a:gd name="adj" fmla="val 21447"/>
            </a:avLst>
          </a:prstGeom>
          <a:gradFill flip="none" rotWithShape="0">
            <a:gsLst>
              <a:gs pos="35000">
                <a:schemeClr val="accent2">
                  <a:alpha val="0"/>
                </a:schemeClr>
              </a:gs>
              <a:gs pos="100000">
                <a:schemeClr val="accent2">
                  <a:alpha val="8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Placeholder 12">
            <a:extLst>
              <a:ext uri="{FF2B5EF4-FFF2-40B4-BE49-F238E27FC236}">
                <a16:creationId xmlns:a16="http://schemas.microsoft.com/office/drawing/2014/main" id="{3D3923EC-DFD1-F73D-3F53-8FB192350390}"/>
              </a:ext>
            </a:extLst>
          </p:cNvPr>
          <p:cNvSpPr>
            <a:spLocks noGrp="1"/>
          </p:cNvSpPr>
          <p:nvPr>
            <p:ph type="body" sz="quarter" idx="11" hasCustomPrompt="1"/>
          </p:nvPr>
        </p:nvSpPr>
        <p:spPr>
          <a:xfrm>
            <a:off x="477839" y="2645371"/>
            <a:ext cx="4625974" cy="1846659"/>
          </a:xfrm>
        </p:spPr>
        <p:txBody>
          <a:bodyPr wrap="square">
            <a:spAutoFit/>
          </a:bodyPr>
          <a:lstStyle>
            <a:lvl1pPr>
              <a:lnSpc>
                <a:spcPct val="85000"/>
              </a:lnSpc>
              <a:spcBef>
                <a:spcPts val="0"/>
              </a:spcBef>
              <a:spcAft>
                <a:spcPts val="0"/>
              </a:spcAft>
              <a:defRPr sz="4000">
                <a:solidFill>
                  <a:schemeClr val="accent2"/>
                </a:solidFill>
                <a:latin typeface="+mj-lt"/>
              </a:defRPr>
            </a:lvl1pPr>
            <a:lvl2pPr>
              <a:lnSpc>
                <a:spcPct val="100000"/>
              </a:lnSpc>
              <a:spcBef>
                <a:spcPts val="600"/>
              </a:spcBef>
              <a:defRPr sz="2400">
                <a:solidFill>
                  <a:schemeClr val="tx1"/>
                </a:solidFill>
              </a:defRPr>
            </a:lvl2pPr>
            <a:lvl3pPr marL="0" indent="0">
              <a:lnSpc>
                <a:spcPct val="100000"/>
              </a:lnSpc>
              <a:buNone/>
              <a:defRPr sz="1800">
                <a:solidFill>
                  <a:schemeClr val="tx1"/>
                </a:solidFill>
              </a:defRPr>
            </a:lvl3pPr>
          </a:lstStyle>
          <a:p>
            <a:pPr lvl="0"/>
            <a:r>
              <a:rPr lang="en-US"/>
              <a:t>Presentation title goes here</a:t>
            </a:r>
          </a:p>
          <a:p>
            <a:pPr lvl="1"/>
            <a:r>
              <a:rPr lang="en-US"/>
              <a:t>Presentation subtitle goes here</a:t>
            </a:r>
          </a:p>
          <a:p>
            <a:pPr lvl="2"/>
            <a:r>
              <a:rPr lang="en-US"/>
              <a:t>Presenter name or date goes here</a:t>
            </a:r>
          </a:p>
        </p:txBody>
      </p:sp>
      <p:pic>
        <p:nvPicPr>
          <p:cNvPr id="2" name="Graphic 1">
            <a:extLst>
              <a:ext uri="{FF2B5EF4-FFF2-40B4-BE49-F238E27FC236}">
                <a16:creationId xmlns:a16="http://schemas.microsoft.com/office/drawing/2014/main" id="{879DB80C-2409-B3D1-5C56-38300935041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7304" y="477837"/>
            <a:ext cx="1438274" cy="395239"/>
          </a:xfrm>
          <a:prstGeom prst="rect">
            <a:avLst/>
          </a:prstGeom>
        </p:spPr>
      </p:pic>
    </p:spTree>
    <p:extLst>
      <p:ext uri="{BB962C8B-B14F-4D97-AF65-F5344CB8AC3E}">
        <p14:creationId xmlns:p14="http://schemas.microsoft.com/office/powerpoint/2010/main" val="3740704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ivider_Solid + Keyline">
    <p:bg>
      <p:bgPr>
        <a:solidFill>
          <a:schemeClr val="tx2"/>
        </a:solidFill>
        <a:effectLst/>
      </p:bgPr>
    </p:bg>
    <p:spTree>
      <p:nvGrpSpPr>
        <p:cNvPr id="1" name=""/>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C8E31A1A-47BE-D2B2-E883-A421D73B393E}"/>
              </a:ext>
            </a:extLst>
          </p:cNvPr>
          <p:cNvSpPr/>
          <p:nvPr userDrawn="1"/>
        </p:nvSpPr>
        <p:spPr>
          <a:xfrm flipV="1">
            <a:off x="-1586" y="-3"/>
            <a:ext cx="9731374" cy="5788028"/>
          </a:xfrm>
          <a:prstGeom prst="round1Rect">
            <a:avLst>
              <a:gd name="adj" fmla="val 2715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477838" y="3041651"/>
            <a:ext cx="3744912" cy="1062407"/>
          </a:xfrm>
        </p:spPr>
        <p:txBody>
          <a:bodyPr>
            <a:spAutoFit/>
          </a:bodyPr>
          <a:lstStyle>
            <a:lvl1pPr>
              <a:lnSpc>
                <a:spcPct val="85000"/>
              </a:lnSpc>
              <a:defRPr sz="4000">
                <a:solidFill>
                  <a:schemeClr val="accent3"/>
                </a:solidFill>
              </a:defRPr>
            </a:lvl1pPr>
          </a:lstStyle>
          <a:p>
            <a:r>
              <a:rPr lang="en-US"/>
              <a:t>Divider title goes here</a:t>
            </a:r>
            <a:endParaRPr lang="en-GB"/>
          </a:p>
        </p:txBody>
      </p:sp>
    </p:spTree>
    <p:extLst>
      <p:ext uri="{BB962C8B-B14F-4D97-AF65-F5344CB8AC3E}">
        <p14:creationId xmlns:p14="http://schemas.microsoft.com/office/powerpoint/2010/main" val="233231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ivider_Solid">
    <p:bg>
      <p:bgPr>
        <a:solidFill>
          <a:schemeClr val="tx2"/>
        </a:solidFill>
        <a:effectLst/>
      </p:bgPr>
    </p:bg>
    <p:spTree>
      <p:nvGrpSpPr>
        <p:cNvPr id="1" name=""/>
        <p:cNvGrpSpPr/>
        <p:nvPr/>
      </p:nvGrpSpPr>
      <p:grpSpPr>
        <a:xfrm>
          <a:off x="0" y="0"/>
          <a:ext cx="0" cy="0"/>
          <a:chOff x="0" y="0"/>
          <a:chExt cx="0" cy="0"/>
        </a:xfrm>
      </p:grpSpPr>
      <p:sp>
        <p:nvSpPr>
          <p:cNvPr id="8" name="Rectangle: Single Corner Rounded 7">
            <a:extLst>
              <a:ext uri="{FF2B5EF4-FFF2-40B4-BE49-F238E27FC236}">
                <a16:creationId xmlns:a16="http://schemas.microsoft.com/office/drawing/2014/main" id="{EC5BED44-2E59-7CCA-7A3C-E06CC341D509}"/>
              </a:ext>
            </a:extLst>
          </p:cNvPr>
          <p:cNvSpPr/>
          <p:nvPr userDrawn="1"/>
        </p:nvSpPr>
        <p:spPr>
          <a:xfrm flipH="1">
            <a:off x="919163" y="1462088"/>
            <a:ext cx="11272837" cy="5395912"/>
          </a:xfrm>
          <a:prstGeom prst="round1Rect">
            <a:avLst>
              <a:gd name="adj" fmla="val 198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5FF83B61-17DF-D08F-1FDA-48BA58B7F5A6}"/>
              </a:ext>
            </a:extLst>
          </p:cNvPr>
          <p:cNvSpPr>
            <a:spLocks noGrp="1"/>
          </p:cNvSpPr>
          <p:nvPr>
            <p:ph type="title" hasCustomPrompt="1"/>
          </p:nvPr>
        </p:nvSpPr>
        <p:spPr>
          <a:xfrm>
            <a:off x="1787524" y="3558806"/>
            <a:ext cx="7269163" cy="539187"/>
          </a:xfrm>
        </p:spPr>
        <p:txBody>
          <a:bodyPr wrap="square">
            <a:spAutoFit/>
          </a:bodyPr>
          <a:lstStyle>
            <a:lvl1pPr>
              <a:lnSpc>
                <a:spcPct val="85000"/>
              </a:lnSpc>
              <a:defRPr sz="4000">
                <a:solidFill>
                  <a:srgbClr val="6CC8FE"/>
                </a:solidFill>
              </a:defRPr>
            </a:lvl1pPr>
          </a:lstStyle>
          <a:p>
            <a:r>
              <a:rPr lang="en-US"/>
              <a:t>Divider title goes here</a:t>
            </a:r>
            <a:endParaRPr lang="en-GB"/>
          </a:p>
        </p:txBody>
      </p:sp>
    </p:spTree>
    <p:extLst>
      <p:ext uri="{BB962C8B-B14F-4D97-AF65-F5344CB8AC3E}">
        <p14:creationId xmlns:p14="http://schemas.microsoft.com/office/powerpoint/2010/main" val="4271361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Agenda_Image Mask">
    <p:bg>
      <p:bgPr>
        <a:solidFill>
          <a:schemeClr val="tx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0AA3C48-0A16-4A79-CA96-15DA61F1D787}"/>
              </a:ext>
            </a:extLst>
          </p:cNvPr>
          <p:cNvSpPr>
            <a:spLocks noGrp="1"/>
          </p:cNvSpPr>
          <p:nvPr>
            <p:ph type="pic" sz="quarter" idx="13" hasCustomPrompt="1"/>
          </p:nvPr>
        </p:nvSpPr>
        <p:spPr>
          <a:xfrm>
            <a:off x="5324474" y="1462088"/>
            <a:ext cx="6867522" cy="5395912"/>
          </a:xfrm>
          <a:custGeom>
            <a:avLst/>
            <a:gdLst>
              <a:gd name="connsiteX0" fmla="*/ 899337 w 6867522"/>
              <a:gd name="connsiteY0" fmla="*/ 0 h 5395912"/>
              <a:gd name="connsiteX1" fmla="*/ 6867522 w 6867522"/>
              <a:gd name="connsiteY1" fmla="*/ 0 h 5395912"/>
              <a:gd name="connsiteX2" fmla="*/ 6867522 w 6867522"/>
              <a:gd name="connsiteY2" fmla="*/ 5395912 h 5395912"/>
              <a:gd name="connsiteX3" fmla="*/ 0 w 6867522"/>
              <a:gd name="connsiteY3" fmla="*/ 5395912 h 5395912"/>
              <a:gd name="connsiteX4" fmla="*/ 0 w 6867522"/>
              <a:gd name="connsiteY4" fmla="*/ 899337 h 5395912"/>
              <a:gd name="connsiteX5" fmla="*/ 899337 w 6867522"/>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522" h="5395912">
                <a:moveTo>
                  <a:pt x="899337" y="0"/>
                </a:moveTo>
                <a:lnTo>
                  <a:pt x="6867522" y="0"/>
                </a:lnTo>
                <a:lnTo>
                  <a:pt x="6867522" y="5395912"/>
                </a:lnTo>
                <a:lnTo>
                  <a:pt x="0" y="5395912"/>
                </a:lnTo>
                <a:lnTo>
                  <a:pt x="0" y="899337"/>
                </a:lnTo>
                <a:cubicBezTo>
                  <a:pt x="0" y="402647"/>
                  <a:pt x="402647" y="0"/>
                  <a:pt x="899337" y="0"/>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a:t>
            </a:r>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477838"/>
            <a:ext cx="4625975" cy="787400"/>
          </a:xfrm>
        </p:spPr>
        <p:txBody>
          <a:bodyPr/>
          <a:lstStyle>
            <a:lvl1pPr>
              <a:defRPr sz="4000"/>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p>
            <a:endParaRPr lang="en-GB"/>
          </a:p>
        </p:txBody>
      </p:sp>
      <p:sp>
        <p:nvSpPr>
          <p:cNvPr id="12" name="Text Placeholder 11">
            <a:extLst>
              <a:ext uri="{FF2B5EF4-FFF2-40B4-BE49-F238E27FC236}">
                <a16:creationId xmlns:a16="http://schemas.microsoft.com/office/drawing/2014/main" id="{5815D5B4-FB85-B2BE-7755-00126596D969}"/>
              </a:ext>
            </a:extLst>
          </p:cNvPr>
          <p:cNvSpPr>
            <a:spLocks noGrp="1"/>
          </p:cNvSpPr>
          <p:nvPr>
            <p:ph type="body" sz="quarter" idx="14" hasCustomPrompt="1"/>
          </p:nvPr>
        </p:nvSpPr>
        <p:spPr>
          <a:xfrm>
            <a:off x="477838" y="1797050"/>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4" name="Text Placeholder 13">
            <a:extLst>
              <a:ext uri="{FF2B5EF4-FFF2-40B4-BE49-F238E27FC236}">
                <a16:creationId xmlns:a16="http://schemas.microsoft.com/office/drawing/2014/main" id="{B8240FEF-7EEE-AF56-75CF-D2C895460971}"/>
              </a:ext>
            </a:extLst>
          </p:cNvPr>
          <p:cNvSpPr>
            <a:spLocks noGrp="1"/>
          </p:cNvSpPr>
          <p:nvPr>
            <p:ph type="body" sz="quarter" idx="15" hasCustomPrompt="1"/>
          </p:nvPr>
        </p:nvSpPr>
        <p:spPr>
          <a:xfrm>
            <a:off x="1009649" y="1800769"/>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5" name="Text Placeholder 11">
            <a:extLst>
              <a:ext uri="{FF2B5EF4-FFF2-40B4-BE49-F238E27FC236}">
                <a16:creationId xmlns:a16="http://schemas.microsoft.com/office/drawing/2014/main" id="{3E15ED34-001D-D22F-494A-E1DEAC24E325}"/>
              </a:ext>
            </a:extLst>
          </p:cNvPr>
          <p:cNvSpPr>
            <a:spLocks noGrp="1"/>
          </p:cNvSpPr>
          <p:nvPr>
            <p:ph type="body" sz="quarter" idx="16" hasCustomPrompt="1"/>
          </p:nvPr>
        </p:nvSpPr>
        <p:spPr>
          <a:xfrm>
            <a:off x="477838" y="2662417"/>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16" name="Text Placeholder 13">
            <a:extLst>
              <a:ext uri="{FF2B5EF4-FFF2-40B4-BE49-F238E27FC236}">
                <a16:creationId xmlns:a16="http://schemas.microsoft.com/office/drawing/2014/main" id="{18D38007-A357-1781-14AB-488DC366A147}"/>
              </a:ext>
            </a:extLst>
          </p:cNvPr>
          <p:cNvSpPr>
            <a:spLocks noGrp="1"/>
          </p:cNvSpPr>
          <p:nvPr>
            <p:ph type="body" sz="quarter" idx="17" hasCustomPrompt="1"/>
          </p:nvPr>
        </p:nvSpPr>
        <p:spPr>
          <a:xfrm>
            <a:off x="1009649" y="2666136"/>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7" name="Text Placeholder 11">
            <a:extLst>
              <a:ext uri="{FF2B5EF4-FFF2-40B4-BE49-F238E27FC236}">
                <a16:creationId xmlns:a16="http://schemas.microsoft.com/office/drawing/2014/main" id="{67ACA750-664D-FA26-56B3-9491751C2263}"/>
              </a:ext>
            </a:extLst>
          </p:cNvPr>
          <p:cNvSpPr>
            <a:spLocks noGrp="1"/>
          </p:cNvSpPr>
          <p:nvPr>
            <p:ph type="body" sz="quarter" idx="18" hasCustomPrompt="1"/>
          </p:nvPr>
        </p:nvSpPr>
        <p:spPr>
          <a:xfrm>
            <a:off x="477838" y="3527784"/>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18" name="Text Placeholder 13">
            <a:extLst>
              <a:ext uri="{FF2B5EF4-FFF2-40B4-BE49-F238E27FC236}">
                <a16:creationId xmlns:a16="http://schemas.microsoft.com/office/drawing/2014/main" id="{772D7A74-A318-46B9-F7FF-9016B775A80E}"/>
              </a:ext>
            </a:extLst>
          </p:cNvPr>
          <p:cNvSpPr>
            <a:spLocks noGrp="1"/>
          </p:cNvSpPr>
          <p:nvPr>
            <p:ph type="body" sz="quarter" idx="19" hasCustomPrompt="1"/>
          </p:nvPr>
        </p:nvSpPr>
        <p:spPr>
          <a:xfrm>
            <a:off x="1009649" y="3531503"/>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9" name="Text Placeholder 11">
            <a:extLst>
              <a:ext uri="{FF2B5EF4-FFF2-40B4-BE49-F238E27FC236}">
                <a16:creationId xmlns:a16="http://schemas.microsoft.com/office/drawing/2014/main" id="{590E7073-22B2-6308-27CA-024DD2668921}"/>
              </a:ext>
            </a:extLst>
          </p:cNvPr>
          <p:cNvSpPr>
            <a:spLocks noGrp="1"/>
          </p:cNvSpPr>
          <p:nvPr>
            <p:ph type="body" sz="quarter" idx="20" hasCustomPrompt="1"/>
          </p:nvPr>
        </p:nvSpPr>
        <p:spPr>
          <a:xfrm>
            <a:off x="477838" y="4393151"/>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0" name="Text Placeholder 13">
            <a:extLst>
              <a:ext uri="{FF2B5EF4-FFF2-40B4-BE49-F238E27FC236}">
                <a16:creationId xmlns:a16="http://schemas.microsoft.com/office/drawing/2014/main" id="{CF9E4136-8BCE-E182-CF04-A29AD19494C1}"/>
              </a:ext>
            </a:extLst>
          </p:cNvPr>
          <p:cNvSpPr>
            <a:spLocks noGrp="1"/>
          </p:cNvSpPr>
          <p:nvPr>
            <p:ph type="body" sz="quarter" idx="21" hasCustomPrompt="1"/>
          </p:nvPr>
        </p:nvSpPr>
        <p:spPr>
          <a:xfrm>
            <a:off x="1009649" y="4396870"/>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1" name="Text Placeholder 11">
            <a:extLst>
              <a:ext uri="{FF2B5EF4-FFF2-40B4-BE49-F238E27FC236}">
                <a16:creationId xmlns:a16="http://schemas.microsoft.com/office/drawing/2014/main" id="{2ABACF6A-EA06-A909-E776-1F4F87F9F9EA}"/>
              </a:ext>
            </a:extLst>
          </p:cNvPr>
          <p:cNvSpPr>
            <a:spLocks noGrp="1"/>
          </p:cNvSpPr>
          <p:nvPr>
            <p:ph type="body" sz="quarter" idx="22" hasCustomPrompt="1"/>
          </p:nvPr>
        </p:nvSpPr>
        <p:spPr>
          <a:xfrm>
            <a:off x="477838" y="5258518"/>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22" name="Text Placeholder 13">
            <a:extLst>
              <a:ext uri="{FF2B5EF4-FFF2-40B4-BE49-F238E27FC236}">
                <a16:creationId xmlns:a16="http://schemas.microsoft.com/office/drawing/2014/main" id="{43611A2F-1757-6341-AFCB-C0B4121B417C}"/>
              </a:ext>
            </a:extLst>
          </p:cNvPr>
          <p:cNvSpPr>
            <a:spLocks noGrp="1"/>
          </p:cNvSpPr>
          <p:nvPr>
            <p:ph type="body" sz="quarter" idx="23" hasCustomPrompt="1"/>
          </p:nvPr>
        </p:nvSpPr>
        <p:spPr>
          <a:xfrm>
            <a:off x="1009649" y="5262237"/>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Tree>
    <p:extLst>
      <p:ext uri="{BB962C8B-B14F-4D97-AF65-F5344CB8AC3E}">
        <p14:creationId xmlns:p14="http://schemas.microsoft.com/office/powerpoint/2010/main" val="50746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Agenda_Solid">
    <p:bg>
      <p:bgPr>
        <a:solidFill>
          <a:schemeClr val="accent1"/>
        </a:solidFill>
        <a:effectLst/>
      </p:bgPr>
    </p:bg>
    <p:spTree>
      <p:nvGrpSpPr>
        <p:cNvPr id="1" name=""/>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E330B148-7FE3-C8D2-E381-50D9CF2CE989}"/>
              </a:ext>
            </a:extLst>
          </p:cNvPr>
          <p:cNvSpPr/>
          <p:nvPr userDrawn="1"/>
        </p:nvSpPr>
        <p:spPr>
          <a:xfrm flipH="1" flipV="1">
            <a:off x="2900363" y="-2"/>
            <a:ext cx="9291637" cy="5984875"/>
          </a:xfrm>
          <a:prstGeom prst="round1Rect">
            <a:avLst>
              <a:gd name="adj" fmla="val 2349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2611120"/>
            <a:ext cx="1982787" cy="562270"/>
          </a:xfrm>
        </p:spPr>
        <p:txBody>
          <a:bodyPr>
            <a:spAutoFit/>
          </a:bodyPr>
          <a:lstStyle>
            <a:lvl1pPr>
              <a:defRPr sz="4000">
                <a:solidFill>
                  <a:schemeClr val="bg1"/>
                </a:solidFill>
              </a:defRPr>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lvl1pPr>
              <a:defRPr>
                <a:solidFill>
                  <a:schemeClr val="bg1"/>
                </a:solidFill>
              </a:defRPr>
            </a:lvl1pPr>
          </a:lstStyle>
          <a:p>
            <a:endParaRPr lang="en-GB"/>
          </a:p>
        </p:txBody>
      </p:sp>
      <p:sp>
        <p:nvSpPr>
          <p:cNvPr id="11" name="Text Placeholder 11">
            <a:extLst>
              <a:ext uri="{FF2B5EF4-FFF2-40B4-BE49-F238E27FC236}">
                <a16:creationId xmlns:a16="http://schemas.microsoft.com/office/drawing/2014/main" id="{83B27F83-90C2-3853-E5DB-7CCA50EC34CC}"/>
              </a:ext>
            </a:extLst>
          </p:cNvPr>
          <p:cNvSpPr>
            <a:spLocks noGrp="1"/>
          </p:cNvSpPr>
          <p:nvPr>
            <p:ph type="body" sz="quarter" idx="14" hasCustomPrompt="1"/>
          </p:nvPr>
        </p:nvSpPr>
        <p:spPr>
          <a:xfrm>
            <a:off x="4642305" y="1227653"/>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3" name="Text Placeholder 13">
            <a:extLst>
              <a:ext uri="{FF2B5EF4-FFF2-40B4-BE49-F238E27FC236}">
                <a16:creationId xmlns:a16="http://schemas.microsoft.com/office/drawing/2014/main" id="{E673016D-CEEC-BDDD-19C9-A64AAE8BE2D5}"/>
              </a:ext>
            </a:extLst>
          </p:cNvPr>
          <p:cNvSpPr>
            <a:spLocks noGrp="1"/>
          </p:cNvSpPr>
          <p:nvPr>
            <p:ph type="body" sz="quarter" idx="15" hasCustomPrompt="1"/>
          </p:nvPr>
        </p:nvSpPr>
        <p:spPr>
          <a:xfrm>
            <a:off x="5174115" y="1223752"/>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3" name="Text Placeholder 11">
            <a:extLst>
              <a:ext uri="{FF2B5EF4-FFF2-40B4-BE49-F238E27FC236}">
                <a16:creationId xmlns:a16="http://schemas.microsoft.com/office/drawing/2014/main" id="{977F395B-2E79-E060-45FC-E5B13D82D003}"/>
              </a:ext>
            </a:extLst>
          </p:cNvPr>
          <p:cNvSpPr>
            <a:spLocks noGrp="1"/>
          </p:cNvSpPr>
          <p:nvPr>
            <p:ph type="body" sz="quarter" idx="16" hasCustomPrompt="1"/>
          </p:nvPr>
        </p:nvSpPr>
        <p:spPr>
          <a:xfrm>
            <a:off x="4642305" y="2068890"/>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24" name="Text Placeholder 13">
            <a:extLst>
              <a:ext uri="{FF2B5EF4-FFF2-40B4-BE49-F238E27FC236}">
                <a16:creationId xmlns:a16="http://schemas.microsoft.com/office/drawing/2014/main" id="{FF5475A3-8DB1-5F55-5C21-8EE21AF2ED60}"/>
              </a:ext>
            </a:extLst>
          </p:cNvPr>
          <p:cNvSpPr>
            <a:spLocks noGrp="1"/>
          </p:cNvSpPr>
          <p:nvPr>
            <p:ph type="body" sz="quarter" idx="17" hasCustomPrompt="1"/>
          </p:nvPr>
        </p:nvSpPr>
        <p:spPr>
          <a:xfrm>
            <a:off x="5174115" y="2072609"/>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5" name="Text Placeholder 11">
            <a:extLst>
              <a:ext uri="{FF2B5EF4-FFF2-40B4-BE49-F238E27FC236}">
                <a16:creationId xmlns:a16="http://schemas.microsoft.com/office/drawing/2014/main" id="{AF9AF3DE-1C43-B899-906B-F84788F42A9D}"/>
              </a:ext>
            </a:extLst>
          </p:cNvPr>
          <p:cNvSpPr>
            <a:spLocks noGrp="1"/>
          </p:cNvSpPr>
          <p:nvPr>
            <p:ph type="body" sz="quarter" idx="18" hasCustomPrompt="1"/>
          </p:nvPr>
        </p:nvSpPr>
        <p:spPr>
          <a:xfrm>
            <a:off x="4642305" y="2910127"/>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26" name="Text Placeholder 13">
            <a:extLst>
              <a:ext uri="{FF2B5EF4-FFF2-40B4-BE49-F238E27FC236}">
                <a16:creationId xmlns:a16="http://schemas.microsoft.com/office/drawing/2014/main" id="{A10D9AE8-0051-A5B3-8647-CA4856237156}"/>
              </a:ext>
            </a:extLst>
          </p:cNvPr>
          <p:cNvSpPr>
            <a:spLocks noGrp="1"/>
          </p:cNvSpPr>
          <p:nvPr>
            <p:ph type="body" sz="quarter" idx="19" hasCustomPrompt="1"/>
          </p:nvPr>
        </p:nvSpPr>
        <p:spPr>
          <a:xfrm>
            <a:off x="5174115" y="2913846"/>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7" name="Text Placeholder 11">
            <a:extLst>
              <a:ext uri="{FF2B5EF4-FFF2-40B4-BE49-F238E27FC236}">
                <a16:creationId xmlns:a16="http://schemas.microsoft.com/office/drawing/2014/main" id="{BFE9A1CA-EBC1-FA31-1B7D-863B43F0CF9B}"/>
              </a:ext>
            </a:extLst>
          </p:cNvPr>
          <p:cNvSpPr>
            <a:spLocks noGrp="1"/>
          </p:cNvSpPr>
          <p:nvPr>
            <p:ph type="body" sz="quarter" idx="20" hasCustomPrompt="1"/>
          </p:nvPr>
        </p:nvSpPr>
        <p:spPr>
          <a:xfrm>
            <a:off x="4642305" y="3751364"/>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8" name="Text Placeholder 13">
            <a:extLst>
              <a:ext uri="{FF2B5EF4-FFF2-40B4-BE49-F238E27FC236}">
                <a16:creationId xmlns:a16="http://schemas.microsoft.com/office/drawing/2014/main" id="{F7BE2953-4136-7C8A-1A7E-2F1342BD39FB}"/>
              </a:ext>
            </a:extLst>
          </p:cNvPr>
          <p:cNvSpPr>
            <a:spLocks noGrp="1"/>
          </p:cNvSpPr>
          <p:nvPr>
            <p:ph type="body" sz="quarter" idx="21" hasCustomPrompt="1"/>
          </p:nvPr>
        </p:nvSpPr>
        <p:spPr>
          <a:xfrm>
            <a:off x="5174115" y="3755083"/>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9" name="Text Placeholder 11">
            <a:extLst>
              <a:ext uri="{FF2B5EF4-FFF2-40B4-BE49-F238E27FC236}">
                <a16:creationId xmlns:a16="http://schemas.microsoft.com/office/drawing/2014/main" id="{DFFEC545-D02E-366E-B88D-83A9749AAC4B}"/>
              </a:ext>
            </a:extLst>
          </p:cNvPr>
          <p:cNvSpPr>
            <a:spLocks noGrp="1"/>
          </p:cNvSpPr>
          <p:nvPr>
            <p:ph type="body" sz="quarter" idx="22" hasCustomPrompt="1"/>
          </p:nvPr>
        </p:nvSpPr>
        <p:spPr>
          <a:xfrm>
            <a:off x="4642305" y="4592601"/>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30" name="Text Placeholder 13">
            <a:extLst>
              <a:ext uri="{FF2B5EF4-FFF2-40B4-BE49-F238E27FC236}">
                <a16:creationId xmlns:a16="http://schemas.microsoft.com/office/drawing/2014/main" id="{DB0416EE-8B2C-B8D6-26CD-9B5385AF94E7}"/>
              </a:ext>
            </a:extLst>
          </p:cNvPr>
          <p:cNvSpPr>
            <a:spLocks noGrp="1"/>
          </p:cNvSpPr>
          <p:nvPr>
            <p:ph type="body" sz="quarter" idx="23" hasCustomPrompt="1"/>
          </p:nvPr>
        </p:nvSpPr>
        <p:spPr>
          <a:xfrm>
            <a:off x="5174115" y="4596320"/>
            <a:ext cx="4536000"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pic>
        <p:nvPicPr>
          <p:cNvPr id="6" name="Graphic 5">
            <a:extLst>
              <a:ext uri="{FF2B5EF4-FFF2-40B4-BE49-F238E27FC236}">
                <a16:creationId xmlns:a16="http://schemas.microsoft.com/office/drawing/2014/main" id="{68AA2365-8231-7696-96EB-01A222687E1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4300" y="477837"/>
            <a:ext cx="1438274" cy="395239"/>
          </a:xfrm>
          <a:prstGeom prst="rect">
            <a:avLst/>
          </a:prstGeom>
        </p:spPr>
      </p:pic>
    </p:spTree>
    <p:extLst>
      <p:ext uri="{BB962C8B-B14F-4D97-AF65-F5344CB8AC3E}">
        <p14:creationId xmlns:p14="http://schemas.microsoft.com/office/powerpoint/2010/main" val="1980730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11234737"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866892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528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6426200" y="1657350"/>
            <a:ext cx="5284788"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64336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_Image Mask">
    <p:bg>
      <p:bgPr>
        <a:solidFill>
          <a:schemeClr val="tx2"/>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0AA3C48-0A16-4A79-CA96-15DA61F1D787}"/>
              </a:ext>
            </a:extLst>
          </p:cNvPr>
          <p:cNvSpPr>
            <a:spLocks noGrp="1"/>
          </p:cNvSpPr>
          <p:nvPr>
            <p:ph type="pic" sz="quarter" idx="13" hasCustomPrompt="1"/>
          </p:nvPr>
        </p:nvSpPr>
        <p:spPr>
          <a:xfrm>
            <a:off x="5324474" y="1462088"/>
            <a:ext cx="6867522" cy="5395912"/>
          </a:xfrm>
          <a:custGeom>
            <a:avLst/>
            <a:gdLst>
              <a:gd name="connsiteX0" fmla="*/ 899337 w 6867522"/>
              <a:gd name="connsiteY0" fmla="*/ 0 h 5395912"/>
              <a:gd name="connsiteX1" fmla="*/ 6867522 w 6867522"/>
              <a:gd name="connsiteY1" fmla="*/ 0 h 5395912"/>
              <a:gd name="connsiteX2" fmla="*/ 6867522 w 6867522"/>
              <a:gd name="connsiteY2" fmla="*/ 5395912 h 5395912"/>
              <a:gd name="connsiteX3" fmla="*/ 0 w 6867522"/>
              <a:gd name="connsiteY3" fmla="*/ 5395912 h 5395912"/>
              <a:gd name="connsiteX4" fmla="*/ 0 w 6867522"/>
              <a:gd name="connsiteY4" fmla="*/ 899337 h 5395912"/>
              <a:gd name="connsiteX5" fmla="*/ 899337 w 6867522"/>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522" h="5395912">
                <a:moveTo>
                  <a:pt x="899337" y="0"/>
                </a:moveTo>
                <a:lnTo>
                  <a:pt x="6867522" y="0"/>
                </a:lnTo>
                <a:lnTo>
                  <a:pt x="6867522" y="5395912"/>
                </a:lnTo>
                <a:lnTo>
                  <a:pt x="0" y="5395912"/>
                </a:lnTo>
                <a:lnTo>
                  <a:pt x="0" y="899337"/>
                </a:lnTo>
                <a:cubicBezTo>
                  <a:pt x="0" y="402647"/>
                  <a:pt x="402647" y="0"/>
                  <a:pt x="899337" y="0"/>
                </a:cubicBezTo>
                <a:close/>
              </a:path>
            </a:pathLst>
          </a:custGeom>
          <a:solidFill>
            <a:srgbClr val="E3E3E3"/>
          </a:solidFill>
        </p:spPr>
        <p:txBody>
          <a:bodyPr wrap="square" lIns="720000" tIns="144000" rIns="144000" bIns="144000">
            <a:noAutofit/>
          </a:bodyPr>
          <a:lstStyle>
            <a:lvl1pPr algn="r">
              <a:defRPr>
                <a:solidFill>
                  <a:schemeClr val="tx1"/>
                </a:solidFill>
              </a:defRPr>
            </a:lvl1pPr>
          </a:lstStyle>
          <a:p>
            <a:r>
              <a:rPr lang="en-GB"/>
              <a:t>Drag and drop image into placeholder OR click icon to insert image, right click and select reset slide for image to take curve shape</a:t>
            </a:r>
          </a:p>
        </p:txBody>
      </p:sp>
      <p:sp>
        <p:nvSpPr>
          <p:cNvPr id="2" name="Title 1">
            <a:extLst>
              <a:ext uri="{FF2B5EF4-FFF2-40B4-BE49-F238E27FC236}">
                <a16:creationId xmlns:a16="http://schemas.microsoft.com/office/drawing/2014/main" id="{0D215EE6-DD53-E82E-6A43-15214AEEFF28}"/>
              </a:ext>
            </a:extLst>
          </p:cNvPr>
          <p:cNvSpPr>
            <a:spLocks noGrp="1"/>
          </p:cNvSpPr>
          <p:nvPr>
            <p:ph type="title" hasCustomPrompt="1"/>
          </p:nvPr>
        </p:nvSpPr>
        <p:spPr>
          <a:xfrm>
            <a:off x="477838" y="477838"/>
            <a:ext cx="4625975" cy="787400"/>
          </a:xfrm>
        </p:spPr>
        <p:txBody>
          <a:bodyPr/>
          <a:lstStyle>
            <a:lvl1pPr>
              <a:defRPr sz="4000"/>
            </a:lvl1pPr>
          </a:lstStyle>
          <a:p>
            <a:r>
              <a:rPr lang="en-US"/>
              <a:t>Agenda</a:t>
            </a:r>
            <a:endParaRPr lang="en-GB"/>
          </a:p>
        </p:txBody>
      </p:sp>
      <p:sp>
        <p:nvSpPr>
          <p:cNvPr id="3" name="Footer Placeholder 2">
            <a:extLst>
              <a:ext uri="{FF2B5EF4-FFF2-40B4-BE49-F238E27FC236}">
                <a16:creationId xmlns:a16="http://schemas.microsoft.com/office/drawing/2014/main" id="{CBC28F60-2865-AA5A-4CD4-CA545201F0B8}"/>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DA19323D-B678-BB0A-159C-3C81C188A346}"/>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E300A3-BAB2-0E1D-921A-6109A1E89FE6}"/>
              </a:ext>
            </a:extLst>
          </p:cNvPr>
          <p:cNvSpPr>
            <a:spLocks noGrp="1"/>
          </p:cNvSpPr>
          <p:nvPr>
            <p:ph type="dt" sz="half" idx="12"/>
          </p:nvPr>
        </p:nvSpPr>
        <p:spPr/>
        <p:txBody>
          <a:bodyPr/>
          <a:lstStyle/>
          <a:p>
            <a:endParaRPr lang="en-GB"/>
          </a:p>
        </p:txBody>
      </p:sp>
      <p:sp>
        <p:nvSpPr>
          <p:cNvPr id="12" name="Text Placeholder 11">
            <a:extLst>
              <a:ext uri="{FF2B5EF4-FFF2-40B4-BE49-F238E27FC236}">
                <a16:creationId xmlns:a16="http://schemas.microsoft.com/office/drawing/2014/main" id="{5815D5B4-FB85-B2BE-7755-00126596D969}"/>
              </a:ext>
            </a:extLst>
          </p:cNvPr>
          <p:cNvSpPr>
            <a:spLocks noGrp="1"/>
          </p:cNvSpPr>
          <p:nvPr>
            <p:ph type="body" sz="quarter" idx="14" hasCustomPrompt="1"/>
          </p:nvPr>
        </p:nvSpPr>
        <p:spPr>
          <a:xfrm>
            <a:off x="477838" y="1797050"/>
            <a:ext cx="309380"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1.</a:t>
            </a:r>
          </a:p>
        </p:txBody>
      </p:sp>
      <p:sp>
        <p:nvSpPr>
          <p:cNvPr id="14" name="Text Placeholder 13">
            <a:extLst>
              <a:ext uri="{FF2B5EF4-FFF2-40B4-BE49-F238E27FC236}">
                <a16:creationId xmlns:a16="http://schemas.microsoft.com/office/drawing/2014/main" id="{B8240FEF-7EEE-AF56-75CF-D2C895460971}"/>
              </a:ext>
            </a:extLst>
          </p:cNvPr>
          <p:cNvSpPr>
            <a:spLocks noGrp="1"/>
          </p:cNvSpPr>
          <p:nvPr>
            <p:ph type="body" sz="quarter" idx="15" hasCustomPrompt="1"/>
          </p:nvPr>
        </p:nvSpPr>
        <p:spPr>
          <a:xfrm>
            <a:off x="1009649" y="1800769"/>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5" name="Text Placeholder 11">
            <a:extLst>
              <a:ext uri="{FF2B5EF4-FFF2-40B4-BE49-F238E27FC236}">
                <a16:creationId xmlns:a16="http://schemas.microsoft.com/office/drawing/2014/main" id="{3E15ED34-001D-D22F-494A-E1DEAC24E325}"/>
              </a:ext>
            </a:extLst>
          </p:cNvPr>
          <p:cNvSpPr>
            <a:spLocks noGrp="1"/>
          </p:cNvSpPr>
          <p:nvPr>
            <p:ph type="body" sz="quarter" idx="16" hasCustomPrompt="1"/>
          </p:nvPr>
        </p:nvSpPr>
        <p:spPr>
          <a:xfrm>
            <a:off x="477838" y="2662417"/>
            <a:ext cx="371897"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2.</a:t>
            </a:r>
          </a:p>
        </p:txBody>
      </p:sp>
      <p:sp>
        <p:nvSpPr>
          <p:cNvPr id="16" name="Text Placeholder 13">
            <a:extLst>
              <a:ext uri="{FF2B5EF4-FFF2-40B4-BE49-F238E27FC236}">
                <a16:creationId xmlns:a16="http://schemas.microsoft.com/office/drawing/2014/main" id="{18D38007-A357-1781-14AB-488DC366A147}"/>
              </a:ext>
            </a:extLst>
          </p:cNvPr>
          <p:cNvSpPr>
            <a:spLocks noGrp="1"/>
          </p:cNvSpPr>
          <p:nvPr>
            <p:ph type="body" sz="quarter" idx="17" hasCustomPrompt="1"/>
          </p:nvPr>
        </p:nvSpPr>
        <p:spPr>
          <a:xfrm>
            <a:off x="1009649" y="2666136"/>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7" name="Text Placeholder 11">
            <a:extLst>
              <a:ext uri="{FF2B5EF4-FFF2-40B4-BE49-F238E27FC236}">
                <a16:creationId xmlns:a16="http://schemas.microsoft.com/office/drawing/2014/main" id="{67ACA750-664D-FA26-56B3-9491751C2263}"/>
              </a:ext>
            </a:extLst>
          </p:cNvPr>
          <p:cNvSpPr>
            <a:spLocks noGrp="1"/>
          </p:cNvSpPr>
          <p:nvPr>
            <p:ph type="body" sz="quarter" idx="18" hasCustomPrompt="1"/>
          </p:nvPr>
        </p:nvSpPr>
        <p:spPr>
          <a:xfrm>
            <a:off x="477838" y="3527784"/>
            <a:ext cx="38151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3.</a:t>
            </a:r>
          </a:p>
        </p:txBody>
      </p:sp>
      <p:sp>
        <p:nvSpPr>
          <p:cNvPr id="18" name="Text Placeholder 13">
            <a:extLst>
              <a:ext uri="{FF2B5EF4-FFF2-40B4-BE49-F238E27FC236}">
                <a16:creationId xmlns:a16="http://schemas.microsoft.com/office/drawing/2014/main" id="{772D7A74-A318-46B9-F7FF-9016B775A80E}"/>
              </a:ext>
            </a:extLst>
          </p:cNvPr>
          <p:cNvSpPr>
            <a:spLocks noGrp="1"/>
          </p:cNvSpPr>
          <p:nvPr>
            <p:ph type="body" sz="quarter" idx="19" hasCustomPrompt="1"/>
          </p:nvPr>
        </p:nvSpPr>
        <p:spPr>
          <a:xfrm>
            <a:off x="1009649" y="3531503"/>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19" name="Text Placeholder 11">
            <a:extLst>
              <a:ext uri="{FF2B5EF4-FFF2-40B4-BE49-F238E27FC236}">
                <a16:creationId xmlns:a16="http://schemas.microsoft.com/office/drawing/2014/main" id="{590E7073-22B2-6308-27CA-024DD2668921}"/>
              </a:ext>
            </a:extLst>
          </p:cNvPr>
          <p:cNvSpPr>
            <a:spLocks noGrp="1"/>
          </p:cNvSpPr>
          <p:nvPr>
            <p:ph type="body" sz="quarter" idx="20" hasCustomPrompt="1"/>
          </p:nvPr>
        </p:nvSpPr>
        <p:spPr>
          <a:xfrm>
            <a:off x="477838" y="4393151"/>
            <a:ext cx="413575"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4.</a:t>
            </a:r>
          </a:p>
        </p:txBody>
      </p:sp>
      <p:sp>
        <p:nvSpPr>
          <p:cNvPr id="20" name="Text Placeholder 13">
            <a:extLst>
              <a:ext uri="{FF2B5EF4-FFF2-40B4-BE49-F238E27FC236}">
                <a16:creationId xmlns:a16="http://schemas.microsoft.com/office/drawing/2014/main" id="{CF9E4136-8BCE-E182-CF04-A29AD19494C1}"/>
              </a:ext>
            </a:extLst>
          </p:cNvPr>
          <p:cNvSpPr>
            <a:spLocks noGrp="1"/>
          </p:cNvSpPr>
          <p:nvPr>
            <p:ph type="body" sz="quarter" idx="21" hasCustomPrompt="1"/>
          </p:nvPr>
        </p:nvSpPr>
        <p:spPr>
          <a:xfrm>
            <a:off x="1009649" y="4396870"/>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
        <p:nvSpPr>
          <p:cNvPr id="21" name="Text Placeholder 11">
            <a:extLst>
              <a:ext uri="{FF2B5EF4-FFF2-40B4-BE49-F238E27FC236}">
                <a16:creationId xmlns:a16="http://schemas.microsoft.com/office/drawing/2014/main" id="{2ABACF6A-EA06-A909-E776-1F4F87F9F9EA}"/>
              </a:ext>
            </a:extLst>
          </p:cNvPr>
          <p:cNvSpPr>
            <a:spLocks noGrp="1"/>
          </p:cNvSpPr>
          <p:nvPr>
            <p:ph type="body" sz="quarter" idx="22" hasCustomPrompt="1"/>
          </p:nvPr>
        </p:nvSpPr>
        <p:spPr>
          <a:xfrm>
            <a:off x="477838" y="5258518"/>
            <a:ext cx="383118" cy="615553"/>
          </a:xfrm>
        </p:spPr>
        <p:txBody>
          <a:bodyPr wrap="none">
            <a:spAutoFit/>
          </a:bodyPr>
          <a:lstStyle>
            <a:lvl1pPr>
              <a:lnSpc>
                <a:spcPct val="100000"/>
              </a:lnSpc>
              <a:spcBef>
                <a:spcPts val="0"/>
              </a:spcBef>
              <a:spcAft>
                <a:spcPts val="0"/>
              </a:spcAft>
              <a:defRPr sz="4000">
                <a:solidFill>
                  <a:schemeClr val="tx1"/>
                </a:solidFill>
                <a:latin typeface="+mj-lt"/>
              </a:defRPr>
            </a:lvl1pPr>
          </a:lstStyle>
          <a:p>
            <a:pPr lvl="0"/>
            <a:r>
              <a:rPr lang="en-US"/>
              <a:t>5.</a:t>
            </a:r>
          </a:p>
        </p:txBody>
      </p:sp>
      <p:sp>
        <p:nvSpPr>
          <p:cNvPr id="22" name="Text Placeholder 13">
            <a:extLst>
              <a:ext uri="{FF2B5EF4-FFF2-40B4-BE49-F238E27FC236}">
                <a16:creationId xmlns:a16="http://schemas.microsoft.com/office/drawing/2014/main" id="{43611A2F-1757-6341-AFCB-C0B4121B417C}"/>
              </a:ext>
            </a:extLst>
          </p:cNvPr>
          <p:cNvSpPr>
            <a:spLocks noGrp="1"/>
          </p:cNvSpPr>
          <p:nvPr>
            <p:ph type="body" sz="quarter" idx="23" hasCustomPrompt="1"/>
          </p:nvPr>
        </p:nvSpPr>
        <p:spPr>
          <a:xfrm>
            <a:off x="1009649" y="5262237"/>
            <a:ext cx="3654425" cy="608115"/>
          </a:xfrm>
        </p:spPr>
        <p:txBody>
          <a:bodyPr wrap="square" anchor="ctr" anchorCtr="0">
            <a:spAutoFit/>
          </a:bodyPr>
          <a:lstStyle>
            <a:lvl1pPr>
              <a:lnSpc>
                <a:spcPct val="120000"/>
              </a:lnSpc>
              <a:spcAft>
                <a:spcPts val="0"/>
              </a:spcAft>
              <a:defRPr sz="1800">
                <a:solidFill>
                  <a:schemeClr val="accent2"/>
                </a:solidFill>
              </a:defRPr>
            </a:lvl1pPr>
            <a:lvl2pPr>
              <a:lnSpc>
                <a:spcPct val="120000"/>
              </a:lnSpc>
              <a:spcAft>
                <a:spcPts val="0"/>
              </a:spcAft>
              <a:defRPr sz="1600"/>
            </a:lvl2pPr>
          </a:lstStyle>
          <a:p>
            <a:pPr lvl="0"/>
            <a:r>
              <a:rPr lang="en-US"/>
              <a:t>Agenda item</a:t>
            </a:r>
          </a:p>
          <a:p>
            <a:pPr lvl="1"/>
            <a:r>
              <a:rPr lang="en-US"/>
              <a:t>Agenda subtitle</a:t>
            </a:r>
          </a:p>
        </p:txBody>
      </p:sp>
    </p:spTree>
    <p:extLst>
      <p:ext uri="{BB962C8B-B14F-4D97-AF65-F5344CB8AC3E}">
        <p14:creationId xmlns:p14="http://schemas.microsoft.com/office/powerpoint/2010/main" val="3179260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1/3, 2/3 Column Content">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0E9E30E-0A1A-82DE-4334-96CE8E6CDC92}"/>
              </a:ext>
            </a:extLst>
          </p:cNvPr>
          <p:cNvSpPr/>
          <p:nvPr userDrawn="1"/>
        </p:nvSpPr>
        <p:spPr>
          <a:xfrm flipH="1">
            <a:off x="4443413" y="1462088"/>
            <a:ext cx="7761287" cy="5395912"/>
          </a:xfrm>
          <a:custGeom>
            <a:avLst/>
            <a:gdLst>
              <a:gd name="connsiteX0" fmla="*/ 7172539 w 7761287"/>
              <a:gd name="connsiteY0" fmla="*/ 0 h 5395912"/>
              <a:gd name="connsiteX1" fmla="*/ 0 w 7761287"/>
              <a:gd name="connsiteY1" fmla="*/ 0 h 5395912"/>
              <a:gd name="connsiteX2" fmla="*/ 0 w 7761287"/>
              <a:gd name="connsiteY2" fmla="*/ 5395912 h 5395912"/>
              <a:gd name="connsiteX3" fmla="*/ 7761287 w 7761287"/>
              <a:gd name="connsiteY3" fmla="*/ 5395912 h 5395912"/>
              <a:gd name="connsiteX4" fmla="*/ 7761287 w 7761287"/>
              <a:gd name="connsiteY4" fmla="*/ 588748 h 5395912"/>
              <a:gd name="connsiteX5" fmla="*/ 7172539 w 7761287"/>
              <a:gd name="connsiteY5" fmla="*/ 0 h 539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61287" h="5395912">
                <a:moveTo>
                  <a:pt x="7172539" y="0"/>
                </a:moveTo>
                <a:lnTo>
                  <a:pt x="0" y="0"/>
                </a:lnTo>
                <a:lnTo>
                  <a:pt x="0" y="5395912"/>
                </a:lnTo>
                <a:lnTo>
                  <a:pt x="7761287" y="5395912"/>
                </a:lnTo>
                <a:lnTo>
                  <a:pt x="7761287" y="588748"/>
                </a:lnTo>
                <a:cubicBezTo>
                  <a:pt x="7761287" y="263591"/>
                  <a:pt x="7497696" y="0"/>
                  <a:pt x="717253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2266244"/>
            <a:ext cx="3524400" cy="3718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5095456" y="2266244"/>
            <a:ext cx="6609600" cy="3718800"/>
          </a:xfrm>
        </p:spPr>
        <p:txBody>
          <a:bodyPr/>
          <a:lstStyle>
            <a:lvl1pPr>
              <a:defRPr>
                <a:solidFill>
                  <a:schemeClr val="accent3"/>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947139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nd 1/3 Content, 2/3 Image">
    <p:bg>
      <p:bgPr>
        <a:solidFill>
          <a:schemeClr val="tx2"/>
        </a:solidFill>
        <a:effectLst/>
      </p:bgPr>
    </p:bg>
    <p:spTree>
      <p:nvGrpSpPr>
        <p:cNvPr id="1" name=""/>
        <p:cNvGrpSpPr/>
        <p:nvPr/>
      </p:nvGrpSpPr>
      <p:grpSpPr>
        <a:xfrm>
          <a:off x="0" y="0"/>
          <a:ext cx="0" cy="0"/>
          <a:chOff x="0" y="0"/>
          <a:chExt cx="0" cy="0"/>
        </a:xfrm>
      </p:grpSpPr>
      <p:sp>
        <p:nvSpPr>
          <p:cNvPr id="12" name="Picture Placeholder 8">
            <a:extLst>
              <a:ext uri="{FF2B5EF4-FFF2-40B4-BE49-F238E27FC236}">
                <a16:creationId xmlns:a16="http://schemas.microsoft.com/office/drawing/2014/main" id="{59BD31C9-70A9-6804-6C42-2F8AED502410}"/>
              </a:ext>
            </a:extLst>
          </p:cNvPr>
          <p:cNvSpPr>
            <a:spLocks noGrp="1"/>
          </p:cNvSpPr>
          <p:nvPr>
            <p:ph type="pic" sz="quarter" idx="15" hasCustomPrompt="1"/>
          </p:nvPr>
        </p:nvSpPr>
        <p:spPr>
          <a:xfrm>
            <a:off x="0" y="0"/>
            <a:ext cx="6645275" cy="6858000"/>
          </a:xfrm>
          <a:prstGeom prst="round1Rect">
            <a:avLst>
              <a:gd name="adj" fmla="val 8586"/>
            </a:avLst>
          </a:prstGeom>
          <a:solidFill>
            <a:srgbClr val="E3E3E3"/>
          </a:solidFill>
        </p:spPr>
        <p:txBody>
          <a:bodyPr lIns="144000" tIns="144000" rIns="144000" bIns="144000"/>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tx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7104063" y="1462088"/>
            <a:ext cx="4608512" cy="787400"/>
          </a:xfrm>
        </p:spPr>
        <p:txBody>
          <a:bodyPr anchor="b" anchorCtr="0"/>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7086600" y="2641600"/>
            <a:ext cx="4613025" cy="334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70629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3 Column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251949"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9" name="Content Placeholder 8">
            <a:extLst>
              <a:ext uri="{FF2B5EF4-FFF2-40B4-BE49-F238E27FC236}">
                <a16:creationId xmlns:a16="http://schemas.microsoft.com/office/drawing/2014/main" id="{86C6DF49-D3E5-346F-B17D-9655A971AC62}"/>
              </a:ext>
            </a:extLst>
          </p:cNvPr>
          <p:cNvSpPr>
            <a:spLocks noGrp="1"/>
          </p:cNvSpPr>
          <p:nvPr>
            <p:ph sz="quarter" idx="14"/>
          </p:nvPr>
        </p:nvSpPr>
        <p:spPr>
          <a:xfrm>
            <a:off x="477838" y="1657350"/>
            <a:ext cx="3304800"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Content Placeholder 5">
            <a:extLst>
              <a:ext uri="{FF2B5EF4-FFF2-40B4-BE49-F238E27FC236}">
                <a16:creationId xmlns:a16="http://schemas.microsoft.com/office/drawing/2014/main" id="{65D78889-E1C2-5611-A485-FB50CDD48CDC}"/>
              </a:ext>
            </a:extLst>
          </p:cNvPr>
          <p:cNvSpPr>
            <a:spLocks noGrp="1"/>
          </p:cNvSpPr>
          <p:nvPr>
            <p:ph sz="quarter" idx="15"/>
          </p:nvPr>
        </p:nvSpPr>
        <p:spPr>
          <a:xfrm>
            <a:off x="4442619" y="1657350"/>
            <a:ext cx="3304800" cy="432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7">
            <a:extLst>
              <a:ext uri="{FF2B5EF4-FFF2-40B4-BE49-F238E27FC236}">
                <a16:creationId xmlns:a16="http://schemas.microsoft.com/office/drawing/2014/main" id="{27F6510E-9D94-26ED-4304-A6EBD633E028}"/>
              </a:ext>
            </a:extLst>
          </p:cNvPr>
          <p:cNvSpPr>
            <a:spLocks noGrp="1"/>
          </p:cNvSpPr>
          <p:nvPr>
            <p:ph sz="quarter" idx="16"/>
          </p:nvPr>
        </p:nvSpPr>
        <p:spPr>
          <a:xfrm>
            <a:off x="8407400" y="1657350"/>
            <a:ext cx="3305175" cy="4327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707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Image, 2x Text w/ Icon">
    <p:bg>
      <p:bgPr>
        <a:solidFill>
          <a:schemeClr val="tx2"/>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0">
            <a:extLst>
              <a:ext uri="{FF2B5EF4-FFF2-40B4-BE49-F238E27FC236}">
                <a16:creationId xmlns:a16="http://schemas.microsoft.com/office/drawing/2014/main" id="{D025B142-02D4-1CCD-2F25-A071A03A2602}"/>
              </a:ext>
            </a:extLst>
          </p:cNvPr>
          <p:cNvSpPr>
            <a:spLocks noGrp="1"/>
          </p:cNvSpPr>
          <p:nvPr>
            <p:ph type="pic" sz="quarter" idx="16" hasCustomPrompt="1"/>
          </p:nvPr>
        </p:nvSpPr>
        <p:spPr>
          <a:xfrm>
            <a:off x="7967661" y="-1"/>
            <a:ext cx="4224337" cy="5984876"/>
          </a:xfrm>
          <a:custGeom>
            <a:avLst/>
            <a:gdLst>
              <a:gd name="connsiteX0" fmla="*/ 1 w 4224337"/>
              <a:gd name="connsiteY0" fmla="*/ 0 h 5984876"/>
              <a:gd name="connsiteX1" fmla="*/ 4224337 w 4224337"/>
              <a:gd name="connsiteY1" fmla="*/ 0 h 5984876"/>
              <a:gd name="connsiteX2" fmla="*/ 4224337 w 4224337"/>
              <a:gd name="connsiteY2" fmla="*/ 3961888 h 5984876"/>
              <a:gd name="connsiteX3" fmla="*/ 4224336 w 4224337"/>
              <a:gd name="connsiteY3" fmla="*/ 3961888 h 5984876"/>
              <a:gd name="connsiteX4" fmla="*/ 4224336 w 4224337"/>
              <a:gd name="connsiteY4" fmla="*/ 5984876 h 5984876"/>
              <a:gd name="connsiteX5" fmla="*/ 405752 w 4224337"/>
              <a:gd name="connsiteY5" fmla="*/ 5984876 h 5984876"/>
              <a:gd name="connsiteX6" fmla="*/ 0 w 4224337"/>
              <a:gd name="connsiteY6" fmla="*/ 5579124 h 5984876"/>
              <a:gd name="connsiteX7" fmla="*/ 0 w 4224337"/>
              <a:gd name="connsiteY7" fmla="*/ 3472324 h 5984876"/>
              <a:gd name="connsiteX8" fmla="*/ 1 w 4224337"/>
              <a:gd name="connsiteY8" fmla="*/ 3472324 h 5984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337" h="5984876">
                <a:moveTo>
                  <a:pt x="1" y="0"/>
                </a:moveTo>
                <a:lnTo>
                  <a:pt x="4224337" y="0"/>
                </a:lnTo>
                <a:lnTo>
                  <a:pt x="4224337" y="3961888"/>
                </a:lnTo>
                <a:lnTo>
                  <a:pt x="4224336" y="3961888"/>
                </a:lnTo>
                <a:lnTo>
                  <a:pt x="4224336" y="5984876"/>
                </a:lnTo>
                <a:lnTo>
                  <a:pt x="405752" y="5984876"/>
                </a:lnTo>
                <a:cubicBezTo>
                  <a:pt x="181661" y="5984876"/>
                  <a:pt x="0" y="5803215"/>
                  <a:pt x="0" y="5579124"/>
                </a:cubicBezTo>
                <a:lnTo>
                  <a:pt x="0" y="3472324"/>
                </a:lnTo>
                <a:lnTo>
                  <a:pt x="1" y="3472324"/>
                </a:lnTo>
                <a:close/>
              </a:path>
            </a:pathLst>
          </a:custGeom>
          <a:solidFill>
            <a:srgbClr val="E3E3E3"/>
          </a:solidFill>
        </p:spPr>
        <p:txBody>
          <a:bodyPr wrap="square" lIns="144000" tIns="1080000" rIns="144000" bIns="144000">
            <a:noAutofit/>
          </a:bodyPr>
          <a:lstStyle>
            <a:lvl1pPr>
              <a:defRPr>
                <a:solidFill>
                  <a:schemeClr val="tx1"/>
                </a:solidFill>
              </a:defRPr>
            </a:lvl1pPr>
          </a:lstStyle>
          <a:p>
            <a:r>
              <a:rPr lang="en-GB"/>
              <a:t>Drag and drop image into placeholder OR click icon to insert image, right click and select reset slide for image to take curve shape. </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6829200"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442619" y="1857375"/>
            <a:ext cx="773112" cy="773113"/>
          </a:xfrm>
        </p:spPr>
        <p:txBody>
          <a:bodyPr lIns="72000" tIns="72000" rIns="72000" bIns="72000"/>
          <a:lstStyle>
            <a:lvl1pPr>
              <a:defRPr sz="800">
                <a:solidFill>
                  <a:schemeClr val="tx1"/>
                </a:solidFill>
              </a:defRPr>
            </a:lvl1pPr>
          </a:lstStyle>
          <a:p>
            <a:r>
              <a:rPr lang="en-GB"/>
              <a:t>Click on placeholder and paste icon</a:t>
            </a:r>
          </a:p>
        </p:txBody>
      </p:sp>
      <p:sp>
        <p:nvSpPr>
          <p:cNvPr id="24" name="Text Placeholder 23">
            <a:extLst>
              <a:ext uri="{FF2B5EF4-FFF2-40B4-BE49-F238E27FC236}">
                <a16:creationId xmlns:a16="http://schemas.microsoft.com/office/drawing/2014/main" id="{CC3D1CEC-B943-8A35-203F-363A97C7DD73}"/>
              </a:ext>
            </a:extLst>
          </p:cNvPr>
          <p:cNvSpPr>
            <a:spLocks noGrp="1"/>
          </p:cNvSpPr>
          <p:nvPr>
            <p:ph type="body" sz="quarter" idx="19"/>
          </p:nvPr>
        </p:nvSpPr>
        <p:spPr>
          <a:xfrm>
            <a:off x="477838" y="3035299"/>
            <a:ext cx="3305175"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6" name="Text Placeholder 25">
            <a:extLst>
              <a:ext uri="{FF2B5EF4-FFF2-40B4-BE49-F238E27FC236}">
                <a16:creationId xmlns:a16="http://schemas.microsoft.com/office/drawing/2014/main" id="{56D8A572-78B0-9A80-6253-3C2DA5A168F8}"/>
              </a:ext>
            </a:extLst>
          </p:cNvPr>
          <p:cNvSpPr>
            <a:spLocks noGrp="1"/>
          </p:cNvSpPr>
          <p:nvPr>
            <p:ph type="body" sz="quarter" idx="20"/>
          </p:nvPr>
        </p:nvSpPr>
        <p:spPr>
          <a:xfrm>
            <a:off x="4442619" y="3035299"/>
            <a:ext cx="3304800" cy="2555875"/>
          </a:xfrm>
        </p:spPr>
        <p:txBody>
          <a:bodyPr/>
          <a:lstStyle>
            <a:lvl1pPr>
              <a:defRPr>
                <a:solidFill>
                  <a:schemeClr val="accent4"/>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Text Placeholder 7">
            <a:extLst>
              <a:ext uri="{FF2B5EF4-FFF2-40B4-BE49-F238E27FC236}">
                <a16:creationId xmlns:a16="http://schemas.microsoft.com/office/drawing/2014/main" id="{86ED402B-6A74-67E1-C110-859BFF26D9AF}"/>
              </a:ext>
            </a:extLst>
          </p:cNvPr>
          <p:cNvSpPr>
            <a:spLocks noGrp="1"/>
          </p:cNvSpPr>
          <p:nvPr>
            <p:ph type="body" sz="quarter" idx="21"/>
          </p:nvPr>
        </p:nvSpPr>
        <p:spPr>
          <a:xfrm>
            <a:off x="10271463" y="574911"/>
            <a:ext cx="328522" cy="298544"/>
          </a:xfrm>
          <a:custGeom>
            <a:avLst/>
            <a:gdLst>
              <a:gd name="connsiteX0" fmla="*/ 67478 w 328522"/>
              <a:gd name="connsiteY0" fmla="*/ 0 h 298544"/>
              <a:gd name="connsiteX1" fmla="*/ 152024 w 328522"/>
              <a:gd name="connsiteY1" fmla="*/ 22572 h 298544"/>
              <a:gd name="connsiteX2" fmla="*/ 122126 w 328522"/>
              <a:gd name="connsiteY2" fmla="*/ 187348 h 298544"/>
              <a:gd name="connsiteX3" fmla="*/ 193010 w 328522"/>
              <a:gd name="connsiteY3" fmla="*/ 187348 h 298544"/>
              <a:gd name="connsiteX4" fmla="*/ 216295 w 328522"/>
              <a:gd name="connsiteY4" fmla="*/ 166795 h 298544"/>
              <a:gd name="connsiteX5" fmla="*/ 231620 w 328522"/>
              <a:gd name="connsiteY5" fmla="*/ 76824 h 298544"/>
              <a:gd name="connsiteX6" fmla="*/ 328522 w 328522"/>
              <a:gd name="connsiteY6" fmla="*/ 237956 h 298544"/>
              <a:gd name="connsiteX7" fmla="*/ 315414 w 328522"/>
              <a:gd name="connsiteY7" fmla="*/ 277952 h 298544"/>
              <a:gd name="connsiteX8" fmla="*/ 262944 w 328522"/>
              <a:gd name="connsiteY8" fmla="*/ 298544 h 298544"/>
              <a:gd name="connsiteX9" fmla="*/ 99911 w 328522"/>
              <a:gd name="connsiteY9" fmla="*/ 225443 h 298544"/>
              <a:gd name="connsiteX10" fmla="*/ 0 w 328522"/>
              <a:gd name="connsiteY10" fmla="*/ 60588 h 298544"/>
              <a:gd name="connsiteX11" fmla="*/ 13187 w 328522"/>
              <a:gd name="connsiteY11" fmla="*/ 21186 h 298544"/>
              <a:gd name="connsiteX12" fmla="*/ 67478 w 328522"/>
              <a:gd name="connsiteY12" fmla="*/ 0 h 298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522" h="298544">
                <a:moveTo>
                  <a:pt x="67478" y="0"/>
                </a:moveTo>
                <a:cubicBezTo>
                  <a:pt x="91714" y="0"/>
                  <a:pt x="122206" y="8910"/>
                  <a:pt x="152024" y="22572"/>
                </a:cubicBezTo>
                <a:lnTo>
                  <a:pt x="122126" y="187348"/>
                </a:lnTo>
                <a:lnTo>
                  <a:pt x="193010" y="187348"/>
                </a:lnTo>
                <a:cubicBezTo>
                  <a:pt x="202475" y="187348"/>
                  <a:pt x="213127" y="182992"/>
                  <a:pt x="216295" y="166795"/>
                </a:cubicBezTo>
                <a:lnTo>
                  <a:pt x="231620" y="76824"/>
                </a:lnTo>
                <a:cubicBezTo>
                  <a:pt x="291416" y="128621"/>
                  <a:pt x="328522" y="192416"/>
                  <a:pt x="328522" y="237956"/>
                </a:cubicBezTo>
                <a:cubicBezTo>
                  <a:pt x="328522" y="253559"/>
                  <a:pt x="324760" y="267340"/>
                  <a:pt x="315414" y="277952"/>
                </a:cubicBezTo>
                <a:cubicBezTo>
                  <a:pt x="303494" y="291654"/>
                  <a:pt x="285397" y="298544"/>
                  <a:pt x="262944" y="298544"/>
                </a:cubicBezTo>
                <a:cubicBezTo>
                  <a:pt x="217958" y="298544"/>
                  <a:pt x="156103" y="272290"/>
                  <a:pt x="99911" y="225443"/>
                </a:cubicBezTo>
                <a:cubicBezTo>
                  <a:pt x="36828" y="172418"/>
                  <a:pt x="0" y="107435"/>
                  <a:pt x="0" y="60588"/>
                </a:cubicBezTo>
                <a:cubicBezTo>
                  <a:pt x="0" y="44986"/>
                  <a:pt x="4396" y="31838"/>
                  <a:pt x="13187" y="21186"/>
                </a:cubicBezTo>
                <a:cubicBezTo>
                  <a:pt x="25661" y="6257"/>
                  <a:pt x="44392" y="0"/>
                  <a:pt x="67478" y="0"/>
                </a:cubicBezTo>
                <a:close/>
              </a:path>
            </a:pathLst>
          </a:custGeom>
          <a:solidFill>
            <a:schemeClr val="accent3"/>
          </a:solidFill>
          <a:ln w="3175">
            <a:solidFill>
              <a:schemeClr val="accent3">
                <a:alpha val="0"/>
              </a:schemeClr>
            </a:solidFill>
          </a:ln>
        </p:spPr>
        <p:txBody>
          <a:bodyPr vert="horz" wrap="square" lIns="0" tIns="0" rIns="0" bIns="0" rtlCol="0">
            <a:noAutofit/>
          </a:bodyPr>
          <a:lstStyle>
            <a:lvl1pPr>
              <a:defRPr lang="en-GB" sz="600" dirty="0">
                <a:noFill/>
              </a:defRPr>
            </a:lvl1pPr>
          </a:lstStyle>
          <a:p>
            <a:pPr lvl="0"/>
            <a:endParaRPr lang="en-GB"/>
          </a:p>
        </p:txBody>
      </p:sp>
      <p:sp>
        <p:nvSpPr>
          <p:cNvPr id="9" name="Text Placeholder 8">
            <a:extLst>
              <a:ext uri="{FF2B5EF4-FFF2-40B4-BE49-F238E27FC236}">
                <a16:creationId xmlns:a16="http://schemas.microsoft.com/office/drawing/2014/main" id="{8363D2BE-F137-9E99-F6C9-77354060A37E}"/>
              </a:ext>
            </a:extLst>
          </p:cNvPr>
          <p:cNvSpPr>
            <a:spLocks noGrp="1"/>
          </p:cNvSpPr>
          <p:nvPr>
            <p:ph type="body" sz="quarter" idx="22"/>
          </p:nvPr>
        </p:nvSpPr>
        <p:spPr>
          <a:xfrm>
            <a:off x="10342705" y="477457"/>
            <a:ext cx="1369883" cy="289951"/>
          </a:xfrm>
          <a:custGeom>
            <a:avLst/>
            <a:gdLst>
              <a:gd name="connsiteX0" fmla="*/ 1245737 w 1369883"/>
              <a:gd name="connsiteY0" fmla="*/ 130917 h 289951"/>
              <a:gd name="connsiteX1" fmla="*/ 1205979 w 1369883"/>
              <a:gd name="connsiteY1" fmla="*/ 182318 h 289951"/>
              <a:gd name="connsiteX2" fmla="*/ 1237698 w 1369883"/>
              <a:gd name="connsiteY2" fmla="*/ 221285 h 289951"/>
              <a:gd name="connsiteX3" fmla="*/ 1279080 w 1369883"/>
              <a:gd name="connsiteY3" fmla="*/ 169884 h 289951"/>
              <a:gd name="connsiteX4" fmla="*/ 1245737 w 1369883"/>
              <a:gd name="connsiteY4" fmla="*/ 130917 h 289951"/>
              <a:gd name="connsiteX5" fmla="*/ 358103 w 1369883"/>
              <a:gd name="connsiteY5" fmla="*/ 122918 h 289951"/>
              <a:gd name="connsiteX6" fmla="*/ 321948 w 1369883"/>
              <a:gd name="connsiteY6" fmla="*/ 152222 h 289951"/>
              <a:gd name="connsiteX7" fmla="*/ 387407 w 1369883"/>
              <a:gd name="connsiteY7" fmla="*/ 152222 h 289951"/>
              <a:gd name="connsiteX8" fmla="*/ 387407 w 1369883"/>
              <a:gd name="connsiteY8" fmla="*/ 148222 h 289951"/>
              <a:gd name="connsiteX9" fmla="*/ 358103 w 1369883"/>
              <a:gd name="connsiteY9" fmla="*/ 122918 h 289951"/>
              <a:gd name="connsiteX10" fmla="*/ 1111651 w 1369883"/>
              <a:gd name="connsiteY10" fmla="*/ 62647 h 289951"/>
              <a:gd name="connsiteX11" fmla="*/ 1130501 w 1369883"/>
              <a:gd name="connsiteY11" fmla="*/ 65102 h 289951"/>
              <a:gd name="connsiteX12" fmla="*/ 1115651 w 1369883"/>
              <a:gd name="connsiteY12" fmla="*/ 139788 h 289951"/>
              <a:gd name="connsiteX13" fmla="*/ 1101197 w 1369883"/>
              <a:gd name="connsiteY13" fmla="*/ 138164 h 289951"/>
              <a:gd name="connsiteX14" fmla="*/ 1055419 w 1369883"/>
              <a:gd name="connsiteY14" fmla="*/ 176299 h 289951"/>
              <a:gd name="connsiteX15" fmla="*/ 1036530 w 1369883"/>
              <a:gd name="connsiteY15" fmla="*/ 284724 h 289951"/>
              <a:gd name="connsiteX16" fmla="*/ 956617 w 1369883"/>
              <a:gd name="connsiteY16" fmla="*/ 284724 h 289951"/>
              <a:gd name="connsiteX17" fmla="*/ 995187 w 1369883"/>
              <a:gd name="connsiteY17" fmla="*/ 65855 h 289951"/>
              <a:gd name="connsiteX18" fmla="*/ 1061438 w 1369883"/>
              <a:gd name="connsiteY18" fmla="*/ 65855 h 289951"/>
              <a:gd name="connsiteX19" fmla="*/ 1058231 w 1369883"/>
              <a:gd name="connsiteY19" fmla="*/ 90763 h 289951"/>
              <a:gd name="connsiteX20" fmla="*/ 1111651 w 1369883"/>
              <a:gd name="connsiteY20" fmla="*/ 62647 h 289951"/>
              <a:gd name="connsiteX21" fmla="*/ 1236075 w 1369883"/>
              <a:gd name="connsiteY21" fmla="*/ 61855 h 289951"/>
              <a:gd name="connsiteX22" fmla="*/ 1293891 w 1369883"/>
              <a:gd name="connsiteY22" fmla="*/ 88347 h 289951"/>
              <a:gd name="connsiteX23" fmla="*/ 1298326 w 1369883"/>
              <a:gd name="connsiteY23" fmla="*/ 65855 h 289951"/>
              <a:gd name="connsiteX24" fmla="*/ 1298326 w 1369883"/>
              <a:gd name="connsiteY24" fmla="*/ 65894 h 289951"/>
              <a:gd name="connsiteX25" fmla="*/ 1369883 w 1369883"/>
              <a:gd name="connsiteY25" fmla="*/ 65894 h 289951"/>
              <a:gd name="connsiteX26" fmla="*/ 1331313 w 1369883"/>
              <a:gd name="connsiteY26" fmla="*/ 284763 h 289951"/>
              <a:gd name="connsiteX27" fmla="*/ 1263834 w 1369883"/>
              <a:gd name="connsiteY27" fmla="*/ 284763 h 289951"/>
              <a:gd name="connsiteX28" fmla="*/ 1267834 w 1369883"/>
              <a:gd name="connsiteY28" fmla="*/ 260647 h 289951"/>
              <a:gd name="connsiteX29" fmla="*/ 1211206 w 1369883"/>
              <a:gd name="connsiteY29" fmla="*/ 289159 h 289951"/>
              <a:gd name="connsiteX30" fmla="*/ 1127254 w 1369883"/>
              <a:gd name="connsiteY30" fmla="*/ 193169 h 289951"/>
              <a:gd name="connsiteX31" fmla="*/ 1236075 w 1369883"/>
              <a:gd name="connsiteY31" fmla="*/ 61855 h 289951"/>
              <a:gd name="connsiteX32" fmla="*/ 704128 w 1369883"/>
              <a:gd name="connsiteY32" fmla="*/ 60627 h 289951"/>
              <a:gd name="connsiteX33" fmla="*/ 793307 w 1369883"/>
              <a:gd name="connsiteY33" fmla="*/ 123670 h 289951"/>
              <a:gd name="connsiteX34" fmla="*/ 724245 w 1369883"/>
              <a:gd name="connsiteY34" fmla="*/ 138124 h 289951"/>
              <a:gd name="connsiteX35" fmla="*/ 696921 w 1369883"/>
              <a:gd name="connsiteY35" fmla="*/ 117255 h 289951"/>
              <a:gd name="connsiteX36" fmla="*/ 676408 w 1369883"/>
              <a:gd name="connsiteY36" fmla="*/ 132145 h 289951"/>
              <a:gd name="connsiteX37" fmla="*/ 696089 w 1369883"/>
              <a:gd name="connsiteY37" fmla="*/ 146995 h 289951"/>
              <a:gd name="connsiteX38" fmla="*/ 727809 w 1369883"/>
              <a:gd name="connsiteY38" fmla="*/ 153806 h 289951"/>
              <a:gd name="connsiteX39" fmla="*/ 782021 w 1369883"/>
              <a:gd name="connsiteY39" fmla="*/ 212849 h 289951"/>
              <a:gd name="connsiteX40" fmla="*/ 684447 w 1369883"/>
              <a:gd name="connsiteY40" fmla="*/ 289951 h 289951"/>
              <a:gd name="connsiteX41" fmla="*/ 590080 w 1369883"/>
              <a:gd name="connsiteY41" fmla="*/ 224492 h 289951"/>
              <a:gd name="connsiteX42" fmla="*/ 658707 w 1369883"/>
              <a:gd name="connsiteY42" fmla="*/ 209642 h 289951"/>
              <a:gd name="connsiteX43" fmla="*/ 689634 w 1369883"/>
              <a:gd name="connsiteY43" fmla="*/ 233323 h 289951"/>
              <a:gd name="connsiteX44" fmla="*/ 709316 w 1369883"/>
              <a:gd name="connsiteY44" fmla="*/ 218473 h 289951"/>
              <a:gd name="connsiteX45" fmla="*/ 692842 w 1369883"/>
              <a:gd name="connsiteY45" fmla="*/ 203623 h 289951"/>
              <a:gd name="connsiteX46" fmla="*/ 660726 w 1369883"/>
              <a:gd name="connsiteY46" fmla="*/ 196376 h 289951"/>
              <a:gd name="connsiteX47" fmla="*/ 605722 w 1369883"/>
              <a:gd name="connsiteY47" fmla="*/ 140144 h 289951"/>
              <a:gd name="connsiteX48" fmla="*/ 704128 w 1369883"/>
              <a:gd name="connsiteY48" fmla="*/ 60627 h 289951"/>
              <a:gd name="connsiteX49" fmla="*/ 364122 w 1369883"/>
              <a:gd name="connsiteY49" fmla="*/ 60627 h 289951"/>
              <a:gd name="connsiteX50" fmla="*/ 462053 w 1369883"/>
              <a:gd name="connsiteY50" fmla="*/ 155390 h 289951"/>
              <a:gd name="connsiteX51" fmla="*/ 458054 w 1369883"/>
              <a:gd name="connsiteY51" fmla="*/ 194752 h 289951"/>
              <a:gd name="connsiteX52" fmla="*/ 316682 w 1369883"/>
              <a:gd name="connsiteY52" fmla="*/ 194752 h 289951"/>
              <a:gd name="connsiteX53" fmla="*/ 349629 w 1369883"/>
              <a:gd name="connsiteY53" fmla="*/ 227699 h 289951"/>
              <a:gd name="connsiteX54" fmla="*/ 382576 w 1369883"/>
              <a:gd name="connsiteY54" fmla="*/ 209642 h 289951"/>
              <a:gd name="connsiteX55" fmla="*/ 438412 w 1369883"/>
              <a:gd name="connsiteY55" fmla="*/ 243381 h 289951"/>
              <a:gd name="connsiteX56" fmla="*/ 346857 w 1369883"/>
              <a:gd name="connsiteY56" fmla="*/ 289951 h 289951"/>
              <a:gd name="connsiteX57" fmla="*/ 239224 w 1369883"/>
              <a:gd name="connsiteY57" fmla="*/ 190357 h 289951"/>
              <a:gd name="connsiteX58" fmla="*/ 364122 w 1369883"/>
              <a:gd name="connsiteY58" fmla="*/ 60627 h 289951"/>
              <a:gd name="connsiteX59" fmla="*/ 838808 w 1369883"/>
              <a:gd name="connsiteY59" fmla="*/ 12474 h 289951"/>
              <a:gd name="connsiteX60" fmla="*/ 917136 w 1369883"/>
              <a:gd name="connsiteY60" fmla="*/ 12474 h 289951"/>
              <a:gd name="connsiteX61" fmla="*/ 908306 w 1369883"/>
              <a:gd name="connsiteY61" fmla="*/ 65894 h 289951"/>
              <a:gd name="connsiteX62" fmla="*/ 956895 w 1369883"/>
              <a:gd name="connsiteY62" fmla="*/ 65894 h 289951"/>
              <a:gd name="connsiteX63" fmla="*/ 945648 w 1369883"/>
              <a:gd name="connsiteY63" fmla="*/ 128938 h 289951"/>
              <a:gd name="connsiteX64" fmla="*/ 897455 w 1369883"/>
              <a:gd name="connsiteY64" fmla="*/ 128938 h 289951"/>
              <a:gd name="connsiteX65" fmla="*/ 888585 w 1369883"/>
              <a:gd name="connsiteY65" fmla="*/ 182754 h 289951"/>
              <a:gd name="connsiteX66" fmla="*/ 920304 w 1369883"/>
              <a:gd name="connsiteY66" fmla="*/ 218909 h 289951"/>
              <a:gd name="connsiteX67" fmla="*/ 930363 w 1369883"/>
              <a:gd name="connsiteY67" fmla="*/ 217721 h 289951"/>
              <a:gd name="connsiteX68" fmla="*/ 918720 w 1369883"/>
              <a:gd name="connsiteY68" fmla="*/ 283972 h 289951"/>
              <a:gd name="connsiteX69" fmla="*/ 895832 w 1369883"/>
              <a:gd name="connsiteY69" fmla="*/ 285991 h 289951"/>
              <a:gd name="connsiteX70" fmla="*/ 809504 w 1369883"/>
              <a:gd name="connsiteY70" fmla="*/ 184378 h 289951"/>
              <a:gd name="connsiteX71" fmla="*/ 521255 w 1369883"/>
              <a:gd name="connsiteY71" fmla="*/ 0 h 289951"/>
              <a:gd name="connsiteX72" fmla="*/ 600772 w 1369883"/>
              <a:gd name="connsiteY72" fmla="*/ 0 h 289951"/>
              <a:gd name="connsiteX73" fmla="*/ 550599 w 1369883"/>
              <a:gd name="connsiteY73" fmla="*/ 284764 h 289951"/>
              <a:gd name="connsiteX74" fmla="*/ 471082 w 1369883"/>
              <a:gd name="connsiteY74" fmla="*/ 284764 h 289951"/>
              <a:gd name="connsiteX75" fmla="*/ 33066 w 1369883"/>
              <a:gd name="connsiteY75" fmla="*/ 0 h 289951"/>
              <a:gd name="connsiteX76" fmla="*/ 274784 w 1369883"/>
              <a:gd name="connsiteY76" fmla="*/ 0 h 289951"/>
              <a:gd name="connsiteX77" fmla="*/ 264766 w 1369883"/>
              <a:gd name="connsiteY77" fmla="*/ 54331 h 289951"/>
              <a:gd name="connsiteX78" fmla="*/ 241639 w 1369883"/>
              <a:gd name="connsiteY78" fmla="*/ 73696 h 289951"/>
              <a:gd name="connsiteX79" fmla="*/ 177487 w 1369883"/>
              <a:gd name="connsiteY79" fmla="*/ 73696 h 289951"/>
              <a:gd name="connsiteX80" fmla="*/ 145055 w 1369883"/>
              <a:gd name="connsiteY80" fmla="*/ 264211 h 289951"/>
              <a:gd name="connsiteX81" fmla="*/ 121770 w 1369883"/>
              <a:gd name="connsiteY81" fmla="*/ 284764 h 289951"/>
              <a:gd name="connsiteX82" fmla="*/ 50846 w 1369883"/>
              <a:gd name="connsiteY82" fmla="*/ 284764 h 289951"/>
              <a:gd name="connsiteX83" fmla="*/ 89140 w 1369883"/>
              <a:gd name="connsiteY83" fmla="*/ 73696 h 289951"/>
              <a:gd name="connsiteX84" fmla="*/ 0 w 1369883"/>
              <a:gd name="connsiteY84" fmla="*/ 73696 h 289951"/>
              <a:gd name="connsiteX85" fmla="*/ 9979 w 1369883"/>
              <a:gd name="connsiteY85" fmla="*/ 19404 h 289951"/>
              <a:gd name="connsiteX86" fmla="*/ 33066 w 1369883"/>
              <a:gd name="connsiteY86" fmla="*/ 0 h 28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69883" h="289951">
                <a:moveTo>
                  <a:pt x="1245737" y="130917"/>
                </a:moveTo>
                <a:cubicBezTo>
                  <a:pt x="1221225" y="130917"/>
                  <a:pt x="1205979" y="153806"/>
                  <a:pt x="1205979" y="182318"/>
                </a:cubicBezTo>
                <a:cubicBezTo>
                  <a:pt x="1205979" y="204811"/>
                  <a:pt x="1219245" y="221285"/>
                  <a:pt x="1237698" y="221285"/>
                </a:cubicBezTo>
                <a:cubicBezTo>
                  <a:pt x="1261775" y="221285"/>
                  <a:pt x="1279041" y="200019"/>
                  <a:pt x="1279080" y="169884"/>
                </a:cubicBezTo>
                <a:cubicBezTo>
                  <a:pt x="1279080" y="147391"/>
                  <a:pt x="1265814" y="130917"/>
                  <a:pt x="1245737" y="130917"/>
                </a:cubicBezTo>
                <a:close/>
                <a:moveTo>
                  <a:pt x="358103" y="122918"/>
                </a:moveTo>
                <a:cubicBezTo>
                  <a:pt x="340402" y="122918"/>
                  <a:pt x="328364" y="132541"/>
                  <a:pt x="321948" y="152222"/>
                </a:cubicBezTo>
                <a:lnTo>
                  <a:pt x="387407" y="152222"/>
                </a:lnTo>
                <a:lnTo>
                  <a:pt x="387407" y="148222"/>
                </a:lnTo>
                <a:cubicBezTo>
                  <a:pt x="387407" y="141807"/>
                  <a:pt x="383408" y="122918"/>
                  <a:pt x="358103" y="122918"/>
                </a:cubicBezTo>
                <a:close/>
                <a:moveTo>
                  <a:pt x="1111651" y="62647"/>
                </a:moveTo>
                <a:cubicBezTo>
                  <a:pt x="1117670" y="62647"/>
                  <a:pt x="1126105" y="63439"/>
                  <a:pt x="1130501" y="65102"/>
                </a:cubicBezTo>
                <a:lnTo>
                  <a:pt x="1115651" y="139788"/>
                </a:lnTo>
                <a:cubicBezTo>
                  <a:pt x="1112047" y="138560"/>
                  <a:pt x="1108443" y="138164"/>
                  <a:pt x="1101197" y="138164"/>
                </a:cubicBezTo>
                <a:cubicBezTo>
                  <a:pt x="1079931" y="138164"/>
                  <a:pt x="1060250" y="154202"/>
                  <a:pt x="1055419" y="176299"/>
                </a:cubicBezTo>
                <a:lnTo>
                  <a:pt x="1036530" y="284724"/>
                </a:lnTo>
                <a:lnTo>
                  <a:pt x="956617" y="284724"/>
                </a:lnTo>
                <a:lnTo>
                  <a:pt x="995187" y="65855"/>
                </a:lnTo>
                <a:lnTo>
                  <a:pt x="1061438" y="65855"/>
                </a:lnTo>
                <a:lnTo>
                  <a:pt x="1058231" y="90763"/>
                </a:lnTo>
                <a:cubicBezTo>
                  <a:pt x="1071893" y="68270"/>
                  <a:pt x="1097989" y="62647"/>
                  <a:pt x="1111651" y="62647"/>
                </a:cubicBezTo>
                <a:close/>
                <a:moveTo>
                  <a:pt x="1236075" y="61855"/>
                </a:moveTo>
                <a:cubicBezTo>
                  <a:pt x="1262567" y="61855"/>
                  <a:pt x="1282644" y="71478"/>
                  <a:pt x="1293891" y="88347"/>
                </a:cubicBezTo>
                <a:lnTo>
                  <a:pt x="1298326" y="65855"/>
                </a:lnTo>
                <a:lnTo>
                  <a:pt x="1298326" y="65894"/>
                </a:lnTo>
                <a:lnTo>
                  <a:pt x="1369883" y="65894"/>
                </a:lnTo>
                <a:lnTo>
                  <a:pt x="1331313" y="284763"/>
                </a:lnTo>
                <a:lnTo>
                  <a:pt x="1263834" y="284763"/>
                </a:lnTo>
                <a:lnTo>
                  <a:pt x="1267834" y="260647"/>
                </a:lnTo>
                <a:cubicBezTo>
                  <a:pt x="1254172" y="278309"/>
                  <a:pt x="1234095" y="289159"/>
                  <a:pt x="1211206" y="289159"/>
                </a:cubicBezTo>
                <a:cubicBezTo>
                  <a:pt x="1162181" y="289159"/>
                  <a:pt x="1127254" y="247381"/>
                  <a:pt x="1127254" y="193169"/>
                </a:cubicBezTo>
                <a:cubicBezTo>
                  <a:pt x="1127254" y="118087"/>
                  <a:pt x="1172636" y="61855"/>
                  <a:pt x="1236075" y="61855"/>
                </a:cubicBezTo>
                <a:close/>
                <a:moveTo>
                  <a:pt x="704128" y="60627"/>
                </a:moveTo>
                <a:cubicBezTo>
                  <a:pt x="755529" y="60627"/>
                  <a:pt x="787288" y="85931"/>
                  <a:pt x="793307" y="123670"/>
                </a:cubicBezTo>
                <a:lnTo>
                  <a:pt x="724245" y="138124"/>
                </a:lnTo>
                <a:cubicBezTo>
                  <a:pt x="719018" y="124502"/>
                  <a:pt x="711375" y="117255"/>
                  <a:pt x="696921" y="117255"/>
                </a:cubicBezTo>
                <a:cubicBezTo>
                  <a:pt x="682863" y="117255"/>
                  <a:pt x="676408" y="124502"/>
                  <a:pt x="676408" y="132145"/>
                </a:cubicBezTo>
                <a:cubicBezTo>
                  <a:pt x="676408" y="140579"/>
                  <a:pt x="680843" y="143787"/>
                  <a:pt x="696089" y="146995"/>
                </a:cubicBezTo>
                <a:lnTo>
                  <a:pt x="727809" y="153806"/>
                </a:lnTo>
                <a:cubicBezTo>
                  <a:pt x="764756" y="161845"/>
                  <a:pt x="782021" y="182714"/>
                  <a:pt x="782021" y="212849"/>
                </a:cubicBezTo>
                <a:cubicBezTo>
                  <a:pt x="782021" y="258231"/>
                  <a:pt x="746698" y="289951"/>
                  <a:pt x="684447" y="289951"/>
                </a:cubicBezTo>
                <a:cubicBezTo>
                  <a:pt x="641877" y="289951"/>
                  <a:pt x="594515" y="271061"/>
                  <a:pt x="590080" y="224492"/>
                </a:cubicBezTo>
                <a:lnTo>
                  <a:pt x="658707" y="209642"/>
                </a:lnTo>
                <a:cubicBezTo>
                  <a:pt x="662310" y="226076"/>
                  <a:pt x="674388" y="233323"/>
                  <a:pt x="689634" y="233323"/>
                </a:cubicBezTo>
                <a:cubicBezTo>
                  <a:pt x="702504" y="233323"/>
                  <a:pt x="709316" y="226907"/>
                  <a:pt x="709316" y="218473"/>
                </a:cubicBezTo>
                <a:cubicBezTo>
                  <a:pt x="709316" y="212453"/>
                  <a:pt x="706900" y="206830"/>
                  <a:pt x="692842" y="203623"/>
                </a:cubicBezTo>
                <a:lnTo>
                  <a:pt x="660726" y="196376"/>
                </a:lnTo>
                <a:cubicBezTo>
                  <a:pt x="623384" y="187941"/>
                  <a:pt x="605722" y="168656"/>
                  <a:pt x="605722" y="140144"/>
                </a:cubicBezTo>
                <a:cubicBezTo>
                  <a:pt x="605722" y="98366"/>
                  <a:pt x="640689" y="60627"/>
                  <a:pt x="704128" y="60627"/>
                </a:cubicBezTo>
                <a:close/>
                <a:moveTo>
                  <a:pt x="364122" y="60627"/>
                </a:moveTo>
                <a:cubicBezTo>
                  <a:pt x="425542" y="60627"/>
                  <a:pt x="462093" y="103633"/>
                  <a:pt x="462053" y="155390"/>
                </a:cubicBezTo>
                <a:cubicBezTo>
                  <a:pt x="462053" y="174675"/>
                  <a:pt x="460073" y="186713"/>
                  <a:pt x="458054" y="194752"/>
                </a:cubicBezTo>
                <a:lnTo>
                  <a:pt x="316682" y="194752"/>
                </a:lnTo>
                <a:cubicBezTo>
                  <a:pt x="317513" y="218473"/>
                  <a:pt x="331136" y="227699"/>
                  <a:pt x="349629" y="227699"/>
                </a:cubicBezTo>
                <a:cubicBezTo>
                  <a:pt x="362895" y="227699"/>
                  <a:pt x="373349" y="222076"/>
                  <a:pt x="382576" y="209642"/>
                </a:cubicBezTo>
                <a:lnTo>
                  <a:pt x="438412" y="243381"/>
                </a:lnTo>
                <a:cubicBezTo>
                  <a:pt x="422770" y="270269"/>
                  <a:pt x="393862" y="289951"/>
                  <a:pt x="346857" y="289951"/>
                </a:cubicBezTo>
                <a:cubicBezTo>
                  <a:pt x="262509" y="289951"/>
                  <a:pt x="239224" y="226115"/>
                  <a:pt x="239224" y="190357"/>
                </a:cubicBezTo>
                <a:cubicBezTo>
                  <a:pt x="239224" y="132541"/>
                  <a:pt x="275775" y="60627"/>
                  <a:pt x="364122" y="60627"/>
                </a:cubicBezTo>
                <a:close/>
                <a:moveTo>
                  <a:pt x="838808" y="12474"/>
                </a:moveTo>
                <a:lnTo>
                  <a:pt x="917136" y="12474"/>
                </a:lnTo>
                <a:lnTo>
                  <a:pt x="908306" y="65894"/>
                </a:lnTo>
                <a:lnTo>
                  <a:pt x="956895" y="65894"/>
                </a:lnTo>
                <a:lnTo>
                  <a:pt x="945648" y="128938"/>
                </a:lnTo>
                <a:lnTo>
                  <a:pt x="897455" y="128938"/>
                </a:lnTo>
                <a:lnTo>
                  <a:pt x="888585" y="182754"/>
                </a:lnTo>
                <a:cubicBezTo>
                  <a:pt x="884150" y="208454"/>
                  <a:pt x="900623" y="218909"/>
                  <a:pt x="920304" y="218909"/>
                </a:cubicBezTo>
                <a:cubicBezTo>
                  <a:pt x="925136" y="218909"/>
                  <a:pt x="929175" y="218117"/>
                  <a:pt x="930363" y="217721"/>
                </a:cubicBezTo>
                <a:lnTo>
                  <a:pt x="918720" y="283972"/>
                </a:lnTo>
                <a:cubicBezTo>
                  <a:pt x="915117" y="284803"/>
                  <a:pt x="907870" y="285991"/>
                  <a:pt x="895832" y="285991"/>
                </a:cubicBezTo>
                <a:cubicBezTo>
                  <a:pt x="843639" y="285991"/>
                  <a:pt x="797861" y="251856"/>
                  <a:pt x="809504" y="184378"/>
                </a:cubicBezTo>
                <a:close/>
                <a:moveTo>
                  <a:pt x="521255" y="0"/>
                </a:moveTo>
                <a:lnTo>
                  <a:pt x="600772" y="0"/>
                </a:lnTo>
                <a:lnTo>
                  <a:pt x="550599" y="284764"/>
                </a:lnTo>
                <a:lnTo>
                  <a:pt x="471082" y="284764"/>
                </a:lnTo>
                <a:close/>
                <a:moveTo>
                  <a:pt x="33066" y="0"/>
                </a:moveTo>
                <a:lnTo>
                  <a:pt x="274784" y="0"/>
                </a:lnTo>
                <a:lnTo>
                  <a:pt x="264766" y="54331"/>
                </a:lnTo>
                <a:cubicBezTo>
                  <a:pt x="262271" y="66211"/>
                  <a:pt x="252925" y="73696"/>
                  <a:pt x="241639" y="73696"/>
                </a:cubicBezTo>
                <a:lnTo>
                  <a:pt x="177487" y="73696"/>
                </a:lnTo>
                <a:lnTo>
                  <a:pt x="145055" y="264211"/>
                </a:lnTo>
                <a:cubicBezTo>
                  <a:pt x="141887" y="280368"/>
                  <a:pt x="131234" y="284764"/>
                  <a:pt x="121770" y="284764"/>
                </a:cubicBezTo>
                <a:lnTo>
                  <a:pt x="50846" y="284764"/>
                </a:lnTo>
                <a:lnTo>
                  <a:pt x="89140" y="73696"/>
                </a:lnTo>
                <a:lnTo>
                  <a:pt x="0" y="73696"/>
                </a:lnTo>
                <a:lnTo>
                  <a:pt x="9979" y="19404"/>
                </a:lnTo>
                <a:cubicBezTo>
                  <a:pt x="12474" y="7564"/>
                  <a:pt x="21820" y="0"/>
                  <a:pt x="33066" y="0"/>
                </a:cubicBezTo>
                <a:close/>
              </a:path>
            </a:pathLst>
          </a:custGeom>
          <a:solidFill>
            <a:schemeClr val="bg2"/>
          </a:solidFill>
          <a:ln w="3175">
            <a:solidFill>
              <a:schemeClr val="bg1">
                <a:alpha val="0"/>
              </a:schemeClr>
            </a:solidFill>
          </a:ln>
        </p:spPr>
        <p:txBody>
          <a:bodyPr vert="horz" wrap="square" lIns="0" tIns="0" rIns="0" bIns="0" rtlCol="0">
            <a:noAutofit/>
          </a:bodyPr>
          <a:lstStyle>
            <a:lvl1pPr>
              <a:defRPr lang="en-GB" sz="600" dirty="0">
                <a:noFill/>
              </a:defRPr>
            </a:lvl1pPr>
          </a:lstStyle>
          <a:p>
            <a:pPr lvl="0"/>
            <a:endParaRPr lang="en-GB"/>
          </a:p>
        </p:txBody>
      </p:sp>
    </p:spTree>
    <p:extLst>
      <p:ext uri="{BB962C8B-B14F-4D97-AF65-F5344CB8AC3E}">
        <p14:creationId xmlns:p14="http://schemas.microsoft.com/office/powerpoint/2010/main" val="1584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3x Text w/ Icon">
    <p:bg>
      <p:bgPr>
        <a:solidFill>
          <a:schemeClr val="tx2"/>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30F1ADB-5F0F-ACAF-228D-C2196657571C}"/>
              </a:ext>
            </a:extLst>
          </p:cNvPr>
          <p:cNvSpPr/>
          <p:nvPr userDrawn="1"/>
        </p:nvSpPr>
        <p:spPr>
          <a:xfrm flipV="1">
            <a:off x="0" y="-2"/>
            <a:ext cx="9963150" cy="3232152"/>
          </a:xfrm>
          <a:custGeom>
            <a:avLst/>
            <a:gdLst>
              <a:gd name="connsiteX0" fmla="*/ 0 w 9963150"/>
              <a:gd name="connsiteY0" fmla="*/ 3232152 h 3232152"/>
              <a:gd name="connsiteX1" fmla="*/ 9963150 w 9963150"/>
              <a:gd name="connsiteY1" fmla="*/ 3232152 h 3232152"/>
              <a:gd name="connsiteX2" fmla="*/ 9963150 w 9963150"/>
              <a:gd name="connsiteY2" fmla="*/ 540998 h 3232152"/>
              <a:gd name="connsiteX3" fmla="*/ 9422152 w 9963150"/>
              <a:gd name="connsiteY3" fmla="*/ 0 h 3232152"/>
              <a:gd name="connsiteX4" fmla="*/ 0 w 9963150"/>
              <a:gd name="connsiteY4" fmla="*/ 0 h 3232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3150" h="3232152">
                <a:moveTo>
                  <a:pt x="0" y="3232152"/>
                </a:moveTo>
                <a:lnTo>
                  <a:pt x="9963150" y="3232152"/>
                </a:lnTo>
                <a:lnTo>
                  <a:pt x="9963150" y="540998"/>
                </a:lnTo>
                <a:cubicBezTo>
                  <a:pt x="9963150" y="242213"/>
                  <a:pt x="9720937" y="0"/>
                  <a:pt x="9422152" y="0"/>
                </a:cubicBez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9031286" cy="787400"/>
          </a:xfrm>
        </p:spPr>
        <p:txBody>
          <a:bodyPr/>
          <a:lstStyle>
            <a:lvl1pPr>
              <a:spcBef>
                <a:spcPts val="0"/>
              </a:spcBef>
              <a:spcAft>
                <a:spcPts val="0"/>
              </a:spcAft>
              <a:defRPr sz="3200">
                <a:solidFill>
                  <a:srgbClr val="6CC8FE"/>
                </a:solidFill>
                <a:latin typeface="+mj-lt"/>
              </a:defRPr>
            </a:lvl1pPr>
            <a:lvl2pPr>
              <a:lnSpc>
                <a:spcPct val="90000"/>
              </a:lnSpc>
              <a:spcAft>
                <a:spcPts val="0"/>
              </a:spcAft>
              <a:defRPr sz="2000">
                <a:solidFill>
                  <a:schemeClr val="bg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222751"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4222751" y="3599802"/>
            <a:ext cx="3060000" cy="2408400"/>
          </a:xfrm>
        </p:spPr>
        <p:txBody>
          <a:bodyPr/>
          <a:lstStyle>
            <a:lvl1pPr>
              <a:defRPr>
                <a:solidFill>
                  <a:schemeClr val="accent2"/>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7967663" y="3599802"/>
            <a:ext cx="3060000" cy="24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7967663" y="2060572"/>
            <a:ext cx="773112" cy="773113"/>
          </a:xfrm>
        </p:spPr>
        <p:txBody>
          <a:bodyPr lIns="72000" tIns="72000" rIns="72000" bIns="72000"/>
          <a:lstStyle>
            <a:lvl1pPr>
              <a:defRPr sz="800">
                <a:solidFill>
                  <a:schemeClr val="bg1"/>
                </a:solidFill>
              </a:defRPr>
            </a:lvl1pPr>
          </a:lstStyle>
          <a:p>
            <a:r>
              <a:rPr lang="en-GB"/>
              <a:t>Click on placeholder and paste icon</a:t>
            </a:r>
          </a:p>
        </p:txBody>
      </p:sp>
    </p:spTree>
    <p:extLst>
      <p:ext uri="{BB962C8B-B14F-4D97-AF65-F5344CB8AC3E}">
        <p14:creationId xmlns:p14="http://schemas.microsoft.com/office/powerpoint/2010/main" val="4243783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Image, 4x Text w/ Icon">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DCEE836-B6F0-EAA8-B50F-8CABD071E7E6}"/>
              </a:ext>
            </a:extLst>
          </p:cNvPr>
          <p:cNvSpPr>
            <a:spLocks noGrp="1"/>
          </p:cNvSpPr>
          <p:nvPr>
            <p:ph type="pic" sz="quarter" idx="23" hasCustomPrompt="1"/>
          </p:nvPr>
        </p:nvSpPr>
        <p:spPr>
          <a:xfrm>
            <a:off x="0" y="0"/>
            <a:ext cx="9950450" cy="3624263"/>
          </a:xfrm>
          <a:custGeom>
            <a:avLst/>
            <a:gdLst>
              <a:gd name="connsiteX0" fmla="*/ 0 w 9950450"/>
              <a:gd name="connsiteY0" fmla="*/ 0 h 3624263"/>
              <a:gd name="connsiteX1" fmla="*/ 9950450 w 9950450"/>
              <a:gd name="connsiteY1" fmla="*/ 0 h 3624263"/>
              <a:gd name="connsiteX2" fmla="*/ 9950450 w 9950450"/>
              <a:gd name="connsiteY2" fmla="*/ 2768176 h 3624263"/>
              <a:gd name="connsiteX3" fmla="*/ 9094363 w 9950450"/>
              <a:gd name="connsiteY3" fmla="*/ 3624263 h 3624263"/>
              <a:gd name="connsiteX4" fmla="*/ 0 w 9950450"/>
              <a:gd name="connsiteY4" fmla="*/ 3624263 h 3624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0450" h="3624263">
                <a:moveTo>
                  <a:pt x="0" y="0"/>
                </a:moveTo>
                <a:lnTo>
                  <a:pt x="9950450" y="0"/>
                </a:lnTo>
                <a:lnTo>
                  <a:pt x="9950450" y="2768176"/>
                </a:lnTo>
                <a:cubicBezTo>
                  <a:pt x="9950450" y="3240980"/>
                  <a:pt x="9567167" y="3624263"/>
                  <a:pt x="9094363" y="3624263"/>
                </a:cubicBezTo>
                <a:lnTo>
                  <a:pt x="0" y="3624263"/>
                </a:lnTo>
                <a:close/>
              </a:path>
            </a:pathLst>
          </a:custGeom>
          <a:solidFill>
            <a:srgbClr val="E3E3E3"/>
          </a:solidFill>
        </p:spPr>
        <p:txBody>
          <a:bodyPr wrap="square" lIns="144000" tIns="144000" rIns="144000" bIns="144000">
            <a:noAutofit/>
          </a:bodyPr>
          <a:lstStyle>
            <a:lvl1pPr>
              <a:defRPr>
                <a:solidFill>
                  <a:schemeClr val="tx1"/>
                </a:solidFill>
              </a:defRPr>
            </a:lvl1pPr>
          </a:lstStyle>
          <a:p>
            <a:r>
              <a:rPr lang="en-GB"/>
              <a:t>Click icon to insert image</a:t>
            </a:r>
          </a:p>
        </p:txBody>
      </p:sp>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9"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5507036"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3268135"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477838"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3268134" y="4618575"/>
            <a:ext cx="2196000" cy="1353600"/>
          </a:xfrm>
        </p:spPr>
        <p:txBody>
          <a:bodyPr/>
          <a:lstStyle>
            <a:lvl1pPr>
              <a:spcBef>
                <a:spcPts val="0"/>
              </a:spcBef>
              <a:spcAft>
                <a:spcPts val="300"/>
              </a:spcAft>
              <a:defRPr sz="1600">
                <a:solidFill>
                  <a:schemeClr val="accent2"/>
                </a:solidFill>
              </a:defRPr>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6058430"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6058431"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
        <p:nvSpPr>
          <p:cNvPr id="10" name="Text Placeholder 14">
            <a:extLst>
              <a:ext uri="{FF2B5EF4-FFF2-40B4-BE49-F238E27FC236}">
                <a16:creationId xmlns:a16="http://schemas.microsoft.com/office/drawing/2014/main" id="{B0958E43-BCF4-156C-6C6E-7EB4A7D12D76}"/>
              </a:ext>
            </a:extLst>
          </p:cNvPr>
          <p:cNvSpPr>
            <a:spLocks noGrp="1"/>
          </p:cNvSpPr>
          <p:nvPr>
            <p:ph type="body" sz="quarter" idx="24"/>
          </p:nvPr>
        </p:nvSpPr>
        <p:spPr>
          <a:xfrm>
            <a:off x="8848725" y="4618575"/>
            <a:ext cx="2196000" cy="1353600"/>
          </a:xfrm>
        </p:spPr>
        <p:txBody>
          <a:bodyPr/>
          <a:lstStyle>
            <a:lvl1pPr>
              <a:spcBef>
                <a:spcPts val="0"/>
              </a:spcBef>
              <a:spcAft>
                <a:spcPts val="300"/>
              </a:spcAft>
              <a:defRPr sz="1600"/>
            </a:lvl1pPr>
            <a:lvl2pPr>
              <a:spcAft>
                <a:spcPts val="300"/>
              </a:spcAft>
              <a:defRPr sz="1600"/>
            </a:lvl2pPr>
            <a:lvl3pPr>
              <a:spcAft>
                <a:spcPts val="300"/>
              </a:spcAft>
              <a:defRPr sz="1600"/>
            </a:lvl3pPr>
            <a:lvl4pPr>
              <a:spcAft>
                <a:spcPts val="300"/>
              </a:spcAft>
              <a:defRPr sz="1600"/>
            </a:lvl4pPr>
            <a:lvl5pPr>
              <a:spcAft>
                <a:spcPts val="3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Picture Placeholder 19">
            <a:extLst>
              <a:ext uri="{FF2B5EF4-FFF2-40B4-BE49-F238E27FC236}">
                <a16:creationId xmlns:a16="http://schemas.microsoft.com/office/drawing/2014/main" id="{906B4596-9C68-226C-5813-8E590E0AE395}"/>
              </a:ext>
            </a:extLst>
          </p:cNvPr>
          <p:cNvSpPr>
            <a:spLocks noGrp="1"/>
          </p:cNvSpPr>
          <p:nvPr>
            <p:ph type="pic" sz="quarter" idx="25" hasCustomPrompt="1"/>
          </p:nvPr>
        </p:nvSpPr>
        <p:spPr>
          <a:xfrm>
            <a:off x="8848726" y="3935941"/>
            <a:ext cx="475720" cy="475721"/>
          </a:xfrm>
        </p:spPr>
        <p:txBody>
          <a:bodyPr lIns="36000" tIns="36000" rIns="36000" bIns="36000"/>
          <a:lstStyle>
            <a:lvl1pPr>
              <a:defRPr sz="600">
                <a:solidFill>
                  <a:schemeClr val="tx1"/>
                </a:solidFill>
              </a:defRPr>
            </a:lvl1pPr>
          </a:lstStyle>
          <a:p>
            <a:r>
              <a:rPr lang="en-GB"/>
              <a:t>Click on placeholder and paste icon</a:t>
            </a:r>
          </a:p>
        </p:txBody>
      </p:sp>
    </p:spTree>
    <p:extLst>
      <p:ext uri="{BB962C8B-B14F-4D97-AF65-F5344CB8AC3E}">
        <p14:creationId xmlns:p14="http://schemas.microsoft.com/office/powerpoint/2010/main" val="2830219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itle, 6x Text w/ Icon">
    <p:bg>
      <p:bgPr>
        <a:solidFill>
          <a:schemeClr val="accent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31FCEC46-44E2-F73B-E863-432F8F94619E}"/>
              </a:ext>
            </a:extLst>
          </p:cNvPr>
          <p:cNvSpPr/>
          <p:nvPr userDrawn="1"/>
        </p:nvSpPr>
        <p:spPr>
          <a:xfrm flipV="1">
            <a:off x="0" y="0"/>
            <a:ext cx="9729788" cy="6196010"/>
          </a:xfrm>
          <a:custGeom>
            <a:avLst/>
            <a:gdLst>
              <a:gd name="connsiteX0" fmla="*/ 0 w 9729788"/>
              <a:gd name="connsiteY0" fmla="*/ 6196010 h 6196010"/>
              <a:gd name="connsiteX1" fmla="*/ 9729788 w 9729788"/>
              <a:gd name="connsiteY1" fmla="*/ 6196010 h 6196010"/>
              <a:gd name="connsiteX2" fmla="*/ 9729788 w 9729788"/>
              <a:gd name="connsiteY2" fmla="*/ 1326690 h 6196010"/>
              <a:gd name="connsiteX3" fmla="*/ 8403098 w 9729788"/>
              <a:gd name="connsiteY3" fmla="*/ 0 h 6196010"/>
              <a:gd name="connsiteX4" fmla="*/ 0 w 9729788"/>
              <a:gd name="connsiteY4" fmla="*/ 0 h 6196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788" h="6196010">
                <a:moveTo>
                  <a:pt x="0" y="6196010"/>
                </a:moveTo>
                <a:lnTo>
                  <a:pt x="9729788" y="6196010"/>
                </a:lnTo>
                <a:lnTo>
                  <a:pt x="9729788" y="1326690"/>
                </a:lnTo>
                <a:cubicBezTo>
                  <a:pt x="9729788" y="593979"/>
                  <a:pt x="9135809" y="0"/>
                  <a:pt x="8403098" y="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pic>
        <p:nvPicPr>
          <p:cNvPr id="9" name="Graphic 8">
            <a:extLst>
              <a:ext uri="{FF2B5EF4-FFF2-40B4-BE49-F238E27FC236}">
                <a16:creationId xmlns:a16="http://schemas.microsoft.com/office/drawing/2014/main" id="{F0C63518-101E-90DB-B2FD-F68045290B6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1530" y="477457"/>
            <a:ext cx="1441044" cy="396000"/>
          </a:xfrm>
          <a:prstGeom prst="rect">
            <a:avLst/>
          </a:prstGeom>
        </p:spPr>
      </p:pic>
      <p:sp>
        <p:nvSpPr>
          <p:cNvPr id="20" name="Picture Placeholder 19">
            <a:extLst>
              <a:ext uri="{FF2B5EF4-FFF2-40B4-BE49-F238E27FC236}">
                <a16:creationId xmlns:a16="http://schemas.microsoft.com/office/drawing/2014/main" id="{CBF0C72B-03FD-B9F6-A43D-7C0037E606D8}"/>
              </a:ext>
            </a:extLst>
          </p:cNvPr>
          <p:cNvSpPr>
            <a:spLocks noGrp="1"/>
          </p:cNvSpPr>
          <p:nvPr>
            <p:ph type="pic" sz="quarter" idx="17" hasCustomPrompt="1"/>
          </p:nvPr>
        </p:nvSpPr>
        <p:spPr>
          <a:xfrm>
            <a:off x="477838"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3" name="Footer Placeholder 2">
            <a:extLst>
              <a:ext uri="{FF2B5EF4-FFF2-40B4-BE49-F238E27FC236}">
                <a16:creationId xmlns:a16="http://schemas.microsoft.com/office/drawing/2014/main" id="{C330DD56-A97C-38F3-F748-AB978E48804F}"/>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7F59B012-6409-4012-D0CF-36956B2BD0D4}"/>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5CF4FCA3-CEC3-847B-91B6-9D4F359777A5}"/>
              </a:ext>
            </a:extLst>
          </p:cNvPr>
          <p:cNvSpPr>
            <a:spLocks noGrp="1"/>
          </p:cNvSpPr>
          <p:nvPr>
            <p:ph type="dt" sz="half" idx="12"/>
          </p:nvPr>
        </p:nvSpPr>
        <p:spPr/>
        <p:txBody>
          <a:bodyPr/>
          <a:lstStyle>
            <a:lvl1pPr>
              <a:defRPr>
                <a:solidFill>
                  <a:schemeClr val="bg1"/>
                </a:solidFill>
              </a:defRPr>
            </a:lvl1pPr>
          </a:lstStyle>
          <a:p>
            <a:endParaRPr lang="en-GB"/>
          </a:p>
        </p:txBody>
      </p:sp>
      <p:sp>
        <p:nvSpPr>
          <p:cNvPr id="7" name="Text Placeholder 6">
            <a:extLst>
              <a:ext uri="{FF2B5EF4-FFF2-40B4-BE49-F238E27FC236}">
                <a16:creationId xmlns:a16="http://schemas.microsoft.com/office/drawing/2014/main" id="{744E0F59-716C-39D5-0B0D-6499F86D0D2D}"/>
              </a:ext>
            </a:extLst>
          </p:cNvPr>
          <p:cNvSpPr>
            <a:spLocks noGrp="1"/>
          </p:cNvSpPr>
          <p:nvPr>
            <p:ph type="body" sz="quarter" idx="13" hasCustomPrompt="1"/>
          </p:nvPr>
        </p:nvSpPr>
        <p:spPr>
          <a:xfrm>
            <a:off x="477839" y="477838"/>
            <a:ext cx="8812211" cy="787400"/>
          </a:xfrm>
        </p:spPr>
        <p:txBody>
          <a:bodyPr/>
          <a:lstStyle>
            <a:lvl1pPr>
              <a:spcBef>
                <a:spcPts val="0"/>
              </a:spcBef>
              <a:spcAft>
                <a:spcPts val="0"/>
              </a:spcAft>
              <a:defRPr sz="3200">
                <a:solidFill>
                  <a:schemeClr val="tx1"/>
                </a:solidFill>
                <a:latin typeface="+mj-lt"/>
              </a:defRPr>
            </a:lvl1pPr>
            <a:lvl2pPr>
              <a:lnSpc>
                <a:spcPct val="90000"/>
              </a:lnSpc>
              <a:spcAft>
                <a:spcPts val="0"/>
              </a:spcAft>
              <a:defRPr sz="2000">
                <a:solidFill>
                  <a:schemeClr val="tx1"/>
                </a:solidFill>
                <a:latin typeface="Telstra Display" panose="020B0504040000000004" pitchFamily="34" charset="0"/>
                <a:ea typeface="Telstra Display" panose="020B0504040000000004" pitchFamily="34" charset="0"/>
              </a:defRPr>
            </a:lvl2pPr>
          </a:lstStyle>
          <a:p>
            <a:pPr lvl="0"/>
            <a:r>
              <a:rPr lang="en-US"/>
              <a:t>Slide title</a:t>
            </a:r>
          </a:p>
          <a:p>
            <a:pPr lvl="1"/>
            <a:r>
              <a:rPr lang="en-US"/>
              <a:t>Second level</a:t>
            </a:r>
          </a:p>
        </p:txBody>
      </p:sp>
      <p:sp>
        <p:nvSpPr>
          <p:cNvPr id="22" name="Picture Placeholder 19">
            <a:extLst>
              <a:ext uri="{FF2B5EF4-FFF2-40B4-BE49-F238E27FC236}">
                <a16:creationId xmlns:a16="http://schemas.microsoft.com/office/drawing/2014/main" id="{8904F7FA-BE79-F585-16C1-F1890555C36E}"/>
              </a:ext>
            </a:extLst>
          </p:cNvPr>
          <p:cNvSpPr>
            <a:spLocks noGrp="1"/>
          </p:cNvSpPr>
          <p:nvPr>
            <p:ph type="pic" sz="quarter" idx="18" hasCustomPrompt="1"/>
          </p:nvPr>
        </p:nvSpPr>
        <p:spPr>
          <a:xfrm>
            <a:off x="477838"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2" name="Text Placeholder 23">
            <a:extLst>
              <a:ext uri="{FF2B5EF4-FFF2-40B4-BE49-F238E27FC236}">
                <a16:creationId xmlns:a16="http://schemas.microsoft.com/office/drawing/2014/main" id="{1A6BCCAA-D9A0-9BB9-77C1-C5A7AFF7EB7F}"/>
              </a:ext>
            </a:extLst>
          </p:cNvPr>
          <p:cNvSpPr>
            <a:spLocks noGrp="1"/>
          </p:cNvSpPr>
          <p:nvPr>
            <p:ph type="body" sz="quarter" idx="19"/>
          </p:nvPr>
        </p:nvSpPr>
        <p:spPr>
          <a:xfrm>
            <a:off x="1407862"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3" name="Text Placeholder 25">
            <a:extLst>
              <a:ext uri="{FF2B5EF4-FFF2-40B4-BE49-F238E27FC236}">
                <a16:creationId xmlns:a16="http://schemas.microsoft.com/office/drawing/2014/main" id="{6F789C05-37D6-DCCD-6193-479BC7A37510}"/>
              </a:ext>
            </a:extLst>
          </p:cNvPr>
          <p:cNvSpPr>
            <a:spLocks noGrp="1"/>
          </p:cNvSpPr>
          <p:nvPr>
            <p:ph type="body" sz="quarter" idx="20"/>
          </p:nvPr>
        </p:nvSpPr>
        <p:spPr>
          <a:xfrm>
            <a:off x="1407862"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5" name="Text Placeholder 14">
            <a:extLst>
              <a:ext uri="{FF2B5EF4-FFF2-40B4-BE49-F238E27FC236}">
                <a16:creationId xmlns:a16="http://schemas.microsoft.com/office/drawing/2014/main" id="{2D4B8280-7B79-E714-3257-A833E5641644}"/>
              </a:ext>
            </a:extLst>
          </p:cNvPr>
          <p:cNvSpPr>
            <a:spLocks noGrp="1"/>
          </p:cNvSpPr>
          <p:nvPr>
            <p:ph type="body" sz="quarter" idx="21"/>
          </p:nvPr>
        </p:nvSpPr>
        <p:spPr>
          <a:xfrm>
            <a:off x="1407862"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9" name="Picture Placeholder 19">
            <a:extLst>
              <a:ext uri="{FF2B5EF4-FFF2-40B4-BE49-F238E27FC236}">
                <a16:creationId xmlns:a16="http://schemas.microsoft.com/office/drawing/2014/main" id="{22D353B0-17F2-80B4-92A0-5E31FAC0195E}"/>
              </a:ext>
            </a:extLst>
          </p:cNvPr>
          <p:cNvSpPr>
            <a:spLocks noGrp="1"/>
          </p:cNvSpPr>
          <p:nvPr>
            <p:ph type="pic" sz="quarter" idx="22" hasCustomPrompt="1"/>
          </p:nvPr>
        </p:nvSpPr>
        <p:spPr>
          <a:xfrm>
            <a:off x="477838"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0" name="Picture Placeholder 19">
            <a:extLst>
              <a:ext uri="{FF2B5EF4-FFF2-40B4-BE49-F238E27FC236}">
                <a16:creationId xmlns:a16="http://schemas.microsoft.com/office/drawing/2014/main" id="{407C90DF-7CB4-3A53-272F-BB1150402B77}"/>
              </a:ext>
            </a:extLst>
          </p:cNvPr>
          <p:cNvSpPr>
            <a:spLocks noGrp="1"/>
          </p:cNvSpPr>
          <p:nvPr>
            <p:ph type="pic" sz="quarter" idx="23" hasCustomPrompt="1"/>
          </p:nvPr>
        </p:nvSpPr>
        <p:spPr>
          <a:xfrm>
            <a:off x="5120026" y="170064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1" name="Picture Placeholder 19">
            <a:extLst>
              <a:ext uri="{FF2B5EF4-FFF2-40B4-BE49-F238E27FC236}">
                <a16:creationId xmlns:a16="http://schemas.microsoft.com/office/drawing/2014/main" id="{DE125327-E5D7-B38A-A255-42DDBB898669}"/>
              </a:ext>
            </a:extLst>
          </p:cNvPr>
          <p:cNvSpPr>
            <a:spLocks noGrp="1"/>
          </p:cNvSpPr>
          <p:nvPr>
            <p:ph type="pic" sz="quarter" idx="24" hasCustomPrompt="1"/>
          </p:nvPr>
        </p:nvSpPr>
        <p:spPr>
          <a:xfrm>
            <a:off x="5120026" y="3182570"/>
            <a:ext cx="540000" cy="540000"/>
          </a:xfrm>
        </p:spPr>
        <p:txBody>
          <a:bodyPr lIns="72000" tIns="72000" rIns="72000" bIns="72000"/>
          <a:lstStyle>
            <a:lvl1pPr>
              <a:defRPr sz="800">
                <a:solidFill>
                  <a:schemeClr val="tx1"/>
                </a:solidFill>
              </a:defRPr>
            </a:lvl1pPr>
          </a:lstStyle>
          <a:p>
            <a:r>
              <a:rPr lang="en-GB"/>
              <a:t>Click on placeholder and paste icon</a:t>
            </a:r>
          </a:p>
        </p:txBody>
      </p:sp>
      <p:sp>
        <p:nvSpPr>
          <p:cNvPr id="14" name="Text Placeholder 23">
            <a:extLst>
              <a:ext uri="{FF2B5EF4-FFF2-40B4-BE49-F238E27FC236}">
                <a16:creationId xmlns:a16="http://schemas.microsoft.com/office/drawing/2014/main" id="{F91FE543-1BC0-6DE9-1A13-38EA3A35A113}"/>
              </a:ext>
            </a:extLst>
          </p:cNvPr>
          <p:cNvSpPr>
            <a:spLocks noGrp="1"/>
          </p:cNvSpPr>
          <p:nvPr>
            <p:ph type="body" sz="quarter" idx="25"/>
          </p:nvPr>
        </p:nvSpPr>
        <p:spPr>
          <a:xfrm>
            <a:off x="6050050" y="1700640"/>
            <a:ext cx="3240000" cy="828000"/>
          </a:xfrm>
        </p:spPr>
        <p:txBody>
          <a:bodyPr/>
          <a:lstStyle>
            <a:lvl1pPr>
              <a:spcBef>
                <a:spcPts val="0"/>
              </a:spcBef>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6" name="Text Placeholder 25">
            <a:extLst>
              <a:ext uri="{FF2B5EF4-FFF2-40B4-BE49-F238E27FC236}">
                <a16:creationId xmlns:a16="http://schemas.microsoft.com/office/drawing/2014/main" id="{2357EF1D-3D56-072E-2ECD-D32180A00F11}"/>
              </a:ext>
            </a:extLst>
          </p:cNvPr>
          <p:cNvSpPr>
            <a:spLocks noGrp="1"/>
          </p:cNvSpPr>
          <p:nvPr>
            <p:ph type="body" sz="quarter" idx="26"/>
          </p:nvPr>
        </p:nvSpPr>
        <p:spPr>
          <a:xfrm>
            <a:off x="6050050" y="3182570"/>
            <a:ext cx="3240000" cy="828000"/>
          </a:xfrm>
        </p:spPr>
        <p:txBody>
          <a:bodyPr/>
          <a:lstStyle>
            <a:lvl1pPr>
              <a:defRPr sz="1600">
                <a:solidFill>
                  <a:schemeClr val="accent2"/>
                </a:solidFill>
              </a:defRPr>
            </a:lvl1pPr>
            <a:lvl2pPr>
              <a:defRPr sz="1600"/>
            </a:lvl2pPr>
            <a:lvl3pPr marL="0" indent="0">
              <a:buNone/>
              <a:defRPr sz="1400"/>
            </a:lvl3pPr>
            <a:lvl4pPr>
              <a:defRPr sz="1200"/>
            </a:lvl4pPr>
            <a:lvl5pPr>
              <a:defRPr sz="1200"/>
            </a:lvl5pPr>
          </a:lstStyle>
          <a:p>
            <a:pPr lvl="0"/>
            <a:r>
              <a:rPr lang="en-US"/>
              <a:t>Click to edit Master text styles</a:t>
            </a:r>
          </a:p>
          <a:p>
            <a:pPr lvl="1"/>
            <a:r>
              <a:rPr lang="en-US"/>
              <a:t>Second level</a:t>
            </a:r>
          </a:p>
        </p:txBody>
      </p:sp>
      <p:sp>
        <p:nvSpPr>
          <p:cNvPr id="17" name="Text Placeholder 14">
            <a:extLst>
              <a:ext uri="{FF2B5EF4-FFF2-40B4-BE49-F238E27FC236}">
                <a16:creationId xmlns:a16="http://schemas.microsoft.com/office/drawing/2014/main" id="{8DDD1515-DDC9-C8DA-2613-68F207D1D4AD}"/>
              </a:ext>
            </a:extLst>
          </p:cNvPr>
          <p:cNvSpPr>
            <a:spLocks noGrp="1"/>
          </p:cNvSpPr>
          <p:nvPr>
            <p:ph type="body" sz="quarter" idx="27"/>
          </p:nvPr>
        </p:nvSpPr>
        <p:spPr>
          <a:xfrm>
            <a:off x="6050050" y="4644654"/>
            <a:ext cx="3240000" cy="828000"/>
          </a:xfrm>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p:txBody>
      </p:sp>
      <p:sp>
        <p:nvSpPr>
          <p:cNvPr id="18" name="Picture Placeholder 19">
            <a:extLst>
              <a:ext uri="{FF2B5EF4-FFF2-40B4-BE49-F238E27FC236}">
                <a16:creationId xmlns:a16="http://schemas.microsoft.com/office/drawing/2014/main" id="{BED244B6-FB49-5488-BCD7-19E9BAC4A6B8}"/>
              </a:ext>
            </a:extLst>
          </p:cNvPr>
          <p:cNvSpPr>
            <a:spLocks noGrp="1"/>
          </p:cNvSpPr>
          <p:nvPr>
            <p:ph type="pic" sz="quarter" idx="28" hasCustomPrompt="1"/>
          </p:nvPr>
        </p:nvSpPr>
        <p:spPr>
          <a:xfrm>
            <a:off x="5120026" y="4644654"/>
            <a:ext cx="540000" cy="540000"/>
          </a:xfrm>
        </p:spPr>
        <p:txBody>
          <a:bodyPr lIns="72000" tIns="72000" rIns="72000" bIns="72000"/>
          <a:lstStyle>
            <a:lvl1pPr>
              <a:defRPr sz="800">
                <a:solidFill>
                  <a:schemeClr val="tx1"/>
                </a:solidFill>
              </a:defRPr>
            </a:lvl1pPr>
          </a:lstStyle>
          <a:p>
            <a:r>
              <a:rPr lang="en-GB"/>
              <a:t>Click on placeholder and paste icon</a:t>
            </a:r>
          </a:p>
        </p:txBody>
      </p:sp>
    </p:spTree>
    <p:extLst>
      <p:ext uri="{BB962C8B-B14F-4D97-AF65-F5344CB8AC3E}">
        <p14:creationId xmlns:p14="http://schemas.microsoft.com/office/powerpoint/2010/main" val="3475313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ig Statement/ Quote">
    <p:bg>
      <p:bgPr>
        <a:solidFill>
          <a:schemeClr val="tx2"/>
        </a:solidFill>
        <a:effectLst/>
      </p:bgPr>
    </p:bg>
    <p:spTree>
      <p:nvGrpSpPr>
        <p:cNvPr id="1" name=""/>
        <p:cNvGrpSpPr/>
        <p:nvPr/>
      </p:nvGrpSpPr>
      <p:grpSpPr>
        <a:xfrm>
          <a:off x="0" y="0"/>
          <a:ext cx="0" cy="0"/>
          <a:chOff x="0" y="0"/>
          <a:chExt cx="0" cy="0"/>
        </a:xfrm>
      </p:grpSpPr>
      <p:sp>
        <p:nvSpPr>
          <p:cNvPr id="14" name="Online Image Placeholder 13">
            <a:extLst>
              <a:ext uri="{FF2B5EF4-FFF2-40B4-BE49-F238E27FC236}">
                <a16:creationId xmlns:a16="http://schemas.microsoft.com/office/drawing/2014/main" id="{A29FF05B-A17B-F773-31E8-2E38B27CC138}"/>
              </a:ext>
            </a:extLst>
          </p:cNvPr>
          <p:cNvSpPr>
            <a:spLocks noGrp="1"/>
          </p:cNvSpPr>
          <p:nvPr>
            <p:ph type="clipArt" sz="quarter" idx="13"/>
          </p:nvPr>
        </p:nvSpPr>
        <p:spPr>
          <a:xfrm>
            <a:off x="1525774" y="1605475"/>
            <a:ext cx="511492" cy="425979"/>
          </a:xfrm>
          <a:custGeom>
            <a:avLst/>
            <a:gdLst>
              <a:gd name="connsiteX0" fmla="*/ 509909 w 511492"/>
              <a:gd name="connsiteY0" fmla="*/ 0 h 425979"/>
              <a:gd name="connsiteX1" fmla="*/ 509909 w 511492"/>
              <a:gd name="connsiteY1" fmla="*/ 82346 h 425979"/>
              <a:gd name="connsiteX2" fmla="*/ 418062 w 511492"/>
              <a:gd name="connsiteY2" fmla="*/ 129852 h 425979"/>
              <a:gd name="connsiteX3" fmla="*/ 380056 w 511492"/>
              <a:gd name="connsiteY3" fmla="*/ 216948 h 425979"/>
              <a:gd name="connsiteX4" fmla="*/ 396684 w 511492"/>
              <a:gd name="connsiteY4" fmla="*/ 212197 h 425979"/>
              <a:gd name="connsiteX5" fmla="*/ 413311 w 511492"/>
              <a:gd name="connsiteY5" fmla="*/ 210614 h 425979"/>
              <a:gd name="connsiteX6" fmla="*/ 486155 w 511492"/>
              <a:gd name="connsiteY6" fmla="*/ 242286 h 425979"/>
              <a:gd name="connsiteX7" fmla="*/ 511492 w 511492"/>
              <a:gd name="connsiteY7" fmla="*/ 313546 h 425979"/>
              <a:gd name="connsiteX8" fmla="*/ 480612 w 511492"/>
              <a:gd name="connsiteY8" fmla="*/ 392724 h 425979"/>
              <a:gd name="connsiteX9" fmla="*/ 400642 w 511492"/>
              <a:gd name="connsiteY9" fmla="*/ 425979 h 425979"/>
              <a:gd name="connsiteX10" fmla="*/ 316713 w 511492"/>
              <a:gd name="connsiteY10" fmla="*/ 390349 h 425979"/>
              <a:gd name="connsiteX11" fmla="*/ 277124 w 511492"/>
              <a:gd name="connsiteY11" fmla="*/ 269206 h 425979"/>
              <a:gd name="connsiteX12" fmla="*/ 285834 w 511492"/>
              <a:gd name="connsiteY12" fmla="*/ 197154 h 425979"/>
              <a:gd name="connsiteX13" fmla="*/ 319881 w 511492"/>
              <a:gd name="connsiteY13" fmla="*/ 115601 h 425979"/>
              <a:gd name="connsiteX14" fmla="*/ 391141 w 511492"/>
              <a:gd name="connsiteY14" fmla="*/ 43548 h 425979"/>
              <a:gd name="connsiteX15" fmla="*/ 509909 w 511492"/>
              <a:gd name="connsiteY15" fmla="*/ 0 h 425979"/>
              <a:gd name="connsiteX16" fmla="*/ 232785 w 511492"/>
              <a:gd name="connsiteY16" fmla="*/ 0 h 425979"/>
              <a:gd name="connsiteX17" fmla="*/ 232785 w 511492"/>
              <a:gd name="connsiteY17" fmla="*/ 82346 h 425979"/>
              <a:gd name="connsiteX18" fmla="*/ 140938 w 511492"/>
              <a:gd name="connsiteY18" fmla="*/ 129852 h 425979"/>
              <a:gd name="connsiteX19" fmla="*/ 102932 w 511492"/>
              <a:gd name="connsiteY19" fmla="*/ 216948 h 425979"/>
              <a:gd name="connsiteX20" fmla="*/ 119559 w 511492"/>
              <a:gd name="connsiteY20" fmla="*/ 212197 h 425979"/>
              <a:gd name="connsiteX21" fmla="*/ 136187 w 511492"/>
              <a:gd name="connsiteY21" fmla="*/ 210614 h 425979"/>
              <a:gd name="connsiteX22" fmla="*/ 209031 w 511492"/>
              <a:gd name="connsiteY22" fmla="*/ 242286 h 425979"/>
              <a:gd name="connsiteX23" fmla="*/ 234368 w 511492"/>
              <a:gd name="connsiteY23" fmla="*/ 313546 h 425979"/>
              <a:gd name="connsiteX24" fmla="*/ 203488 w 511492"/>
              <a:gd name="connsiteY24" fmla="*/ 392724 h 425979"/>
              <a:gd name="connsiteX25" fmla="*/ 123518 w 511492"/>
              <a:gd name="connsiteY25" fmla="*/ 425979 h 425979"/>
              <a:gd name="connsiteX26" fmla="*/ 39589 w 511492"/>
              <a:gd name="connsiteY26" fmla="*/ 390349 h 425979"/>
              <a:gd name="connsiteX27" fmla="*/ 0 w 511492"/>
              <a:gd name="connsiteY27" fmla="*/ 269206 h 425979"/>
              <a:gd name="connsiteX28" fmla="*/ 8709 w 511492"/>
              <a:gd name="connsiteY28" fmla="*/ 197154 h 425979"/>
              <a:gd name="connsiteX29" fmla="*/ 42757 w 511492"/>
              <a:gd name="connsiteY29" fmla="*/ 115601 h 425979"/>
              <a:gd name="connsiteX30" fmla="*/ 114018 w 511492"/>
              <a:gd name="connsiteY30" fmla="*/ 43548 h 425979"/>
              <a:gd name="connsiteX31" fmla="*/ 232785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509909" y="0"/>
                </a:moveTo>
                <a:lnTo>
                  <a:pt x="509909" y="82346"/>
                </a:lnTo>
                <a:cubicBezTo>
                  <a:pt x="469792" y="91847"/>
                  <a:pt x="439176" y="107682"/>
                  <a:pt x="418062" y="129852"/>
                </a:cubicBezTo>
                <a:cubicBezTo>
                  <a:pt x="396948" y="152022"/>
                  <a:pt x="384279" y="181055"/>
                  <a:pt x="380056" y="216948"/>
                </a:cubicBezTo>
                <a:cubicBezTo>
                  <a:pt x="385335" y="214837"/>
                  <a:pt x="390878" y="213254"/>
                  <a:pt x="396684" y="212197"/>
                </a:cubicBezTo>
                <a:cubicBezTo>
                  <a:pt x="402491" y="211142"/>
                  <a:pt x="408032" y="210614"/>
                  <a:pt x="413311" y="210614"/>
                </a:cubicBezTo>
                <a:cubicBezTo>
                  <a:pt x="444983" y="210614"/>
                  <a:pt x="469264" y="221172"/>
                  <a:pt x="486155" y="242286"/>
                </a:cubicBezTo>
                <a:cubicBezTo>
                  <a:pt x="503047" y="263400"/>
                  <a:pt x="511492" y="287153"/>
                  <a:pt x="511492" y="313546"/>
                </a:cubicBezTo>
                <a:cubicBezTo>
                  <a:pt x="511492" y="344162"/>
                  <a:pt x="501200" y="370555"/>
                  <a:pt x="480612" y="392724"/>
                </a:cubicBezTo>
                <a:cubicBezTo>
                  <a:pt x="460026" y="414894"/>
                  <a:pt x="433369" y="425979"/>
                  <a:pt x="400642" y="425979"/>
                </a:cubicBezTo>
                <a:cubicBezTo>
                  <a:pt x="371083" y="425979"/>
                  <a:pt x="343106" y="414102"/>
                  <a:pt x="316713" y="390349"/>
                </a:cubicBezTo>
                <a:cubicBezTo>
                  <a:pt x="290320" y="366596"/>
                  <a:pt x="277124" y="326215"/>
                  <a:pt x="277124" y="269206"/>
                </a:cubicBezTo>
                <a:cubicBezTo>
                  <a:pt x="277124" y="249148"/>
                  <a:pt x="280028" y="225130"/>
                  <a:pt x="285834" y="197154"/>
                </a:cubicBezTo>
                <a:cubicBezTo>
                  <a:pt x="291641" y="169178"/>
                  <a:pt x="302989" y="141993"/>
                  <a:pt x="319881" y="115601"/>
                </a:cubicBezTo>
                <a:cubicBezTo>
                  <a:pt x="336772" y="89208"/>
                  <a:pt x="360525" y="65190"/>
                  <a:pt x="391141" y="43548"/>
                </a:cubicBezTo>
                <a:cubicBezTo>
                  <a:pt x="421756" y="21905"/>
                  <a:pt x="461346" y="7390"/>
                  <a:pt x="509909" y="0"/>
                </a:cubicBezTo>
                <a:close/>
                <a:moveTo>
                  <a:pt x="232785" y="0"/>
                </a:moveTo>
                <a:lnTo>
                  <a:pt x="232785" y="82346"/>
                </a:lnTo>
                <a:cubicBezTo>
                  <a:pt x="192667" y="91847"/>
                  <a:pt x="162052" y="107682"/>
                  <a:pt x="140938" y="129852"/>
                </a:cubicBezTo>
                <a:cubicBezTo>
                  <a:pt x="119823" y="152022"/>
                  <a:pt x="107154" y="181055"/>
                  <a:pt x="102932" y="216948"/>
                </a:cubicBezTo>
                <a:cubicBezTo>
                  <a:pt x="108211" y="214837"/>
                  <a:pt x="113753" y="213254"/>
                  <a:pt x="119559" y="212197"/>
                </a:cubicBezTo>
                <a:cubicBezTo>
                  <a:pt x="125366" y="211142"/>
                  <a:pt x="130908" y="210614"/>
                  <a:pt x="136187" y="210614"/>
                </a:cubicBezTo>
                <a:cubicBezTo>
                  <a:pt x="167859" y="210614"/>
                  <a:pt x="192139" y="221172"/>
                  <a:pt x="209031" y="242286"/>
                </a:cubicBezTo>
                <a:cubicBezTo>
                  <a:pt x="225923" y="263400"/>
                  <a:pt x="234368" y="287153"/>
                  <a:pt x="234368" y="313546"/>
                </a:cubicBezTo>
                <a:cubicBezTo>
                  <a:pt x="234368" y="344162"/>
                  <a:pt x="224075" y="370555"/>
                  <a:pt x="203488" y="392724"/>
                </a:cubicBezTo>
                <a:cubicBezTo>
                  <a:pt x="182902" y="414894"/>
                  <a:pt x="156246" y="425979"/>
                  <a:pt x="123518" y="425979"/>
                </a:cubicBezTo>
                <a:cubicBezTo>
                  <a:pt x="93958" y="425979"/>
                  <a:pt x="65982" y="414102"/>
                  <a:pt x="39589" y="390349"/>
                </a:cubicBezTo>
                <a:cubicBezTo>
                  <a:pt x="13197" y="366596"/>
                  <a:pt x="0" y="326215"/>
                  <a:pt x="0" y="269206"/>
                </a:cubicBezTo>
                <a:cubicBezTo>
                  <a:pt x="0" y="249148"/>
                  <a:pt x="2904" y="225130"/>
                  <a:pt x="8709" y="197154"/>
                </a:cubicBezTo>
                <a:cubicBezTo>
                  <a:pt x="14516" y="169178"/>
                  <a:pt x="25865" y="141993"/>
                  <a:pt x="42757" y="115601"/>
                </a:cubicBezTo>
                <a:cubicBezTo>
                  <a:pt x="59648" y="89208"/>
                  <a:pt x="83402" y="65190"/>
                  <a:pt x="114018" y="43548"/>
                </a:cubicBezTo>
                <a:cubicBezTo>
                  <a:pt x="144633" y="21905"/>
                  <a:pt x="184222" y="7390"/>
                  <a:pt x="232785" y="0"/>
                </a:cubicBezTo>
                <a:close/>
              </a:path>
            </a:pathLst>
          </a:custGeom>
          <a:solidFill>
            <a:schemeClr val="accent2"/>
          </a:solidFill>
        </p:spPr>
        <p:txBody>
          <a:bodyPr wrap="square">
            <a:noAutofit/>
          </a:bodyPr>
          <a:lstStyle>
            <a:lvl1pPr>
              <a:defRPr sz="600">
                <a:noFill/>
              </a:defRPr>
            </a:lvl1pPr>
          </a:lstStyle>
          <a:p>
            <a:endParaRPr lang="en-GB"/>
          </a:p>
        </p:txBody>
      </p:sp>
      <p:sp>
        <p:nvSpPr>
          <p:cNvPr id="13" name="Online Image Placeholder 12">
            <a:extLst>
              <a:ext uri="{FF2B5EF4-FFF2-40B4-BE49-F238E27FC236}">
                <a16:creationId xmlns:a16="http://schemas.microsoft.com/office/drawing/2014/main" id="{1BF5E98A-C1FF-60AA-AE9C-E5D4232A909F}"/>
              </a:ext>
            </a:extLst>
          </p:cNvPr>
          <p:cNvSpPr>
            <a:spLocks noGrp="1"/>
          </p:cNvSpPr>
          <p:nvPr>
            <p:ph type="clipArt" sz="quarter" idx="14"/>
          </p:nvPr>
        </p:nvSpPr>
        <p:spPr>
          <a:xfrm>
            <a:off x="9623453" y="4310851"/>
            <a:ext cx="511492" cy="425979"/>
          </a:xfrm>
          <a:custGeom>
            <a:avLst/>
            <a:gdLst>
              <a:gd name="connsiteX0" fmla="*/ 387974 w 511492"/>
              <a:gd name="connsiteY0" fmla="*/ 0 h 425979"/>
              <a:gd name="connsiteX1" fmla="*/ 471903 w 511492"/>
              <a:gd name="connsiteY1" fmla="*/ 35631 h 425979"/>
              <a:gd name="connsiteX2" fmla="*/ 511492 w 511492"/>
              <a:gd name="connsiteY2" fmla="*/ 156773 h 425979"/>
              <a:gd name="connsiteX3" fmla="*/ 502783 w 511492"/>
              <a:gd name="connsiteY3" fmla="*/ 228825 h 425979"/>
              <a:gd name="connsiteX4" fmla="*/ 468735 w 511492"/>
              <a:gd name="connsiteY4" fmla="*/ 310379 h 425979"/>
              <a:gd name="connsiteX5" fmla="*/ 397475 w 511492"/>
              <a:gd name="connsiteY5" fmla="*/ 382432 h 425979"/>
              <a:gd name="connsiteX6" fmla="*/ 278707 w 511492"/>
              <a:gd name="connsiteY6" fmla="*/ 425979 h 425979"/>
              <a:gd name="connsiteX7" fmla="*/ 278707 w 511492"/>
              <a:gd name="connsiteY7" fmla="*/ 343634 h 425979"/>
              <a:gd name="connsiteX8" fmla="*/ 370555 w 511492"/>
              <a:gd name="connsiteY8" fmla="*/ 296127 h 425979"/>
              <a:gd name="connsiteX9" fmla="*/ 408560 w 511492"/>
              <a:gd name="connsiteY9" fmla="*/ 209031 h 425979"/>
              <a:gd name="connsiteX10" fmla="*/ 391933 w 511492"/>
              <a:gd name="connsiteY10" fmla="*/ 213782 h 425979"/>
              <a:gd name="connsiteX11" fmla="*/ 375305 w 511492"/>
              <a:gd name="connsiteY11" fmla="*/ 215365 h 425979"/>
              <a:gd name="connsiteX12" fmla="*/ 302461 w 511492"/>
              <a:gd name="connsiteY12" fmla="*/ 183693 h 425979"/>
              <a:gd name="connsiteX13" fmla="*/ 277124 w 511492"/>
              <a:gd name="connsiteY13" fmla="*/ 112433 h 425979"/>
              <a:gd name="connsiteX14" fmla="*/ 308004 w 511492"/>
              <a:gd name="connsiteY14" fmla="*/ 33255 h 425979"/>
              <a:gd name="connsiteX15" fmla="*/ 387974 w 511492"/>
              <a:gd name="connsiteY15" fmla="*/ 0 h 425979"/>
              <a:gd name="connsiteX16" fmla="*/ 110850 w 511492"/>
              <a:gd name="connsiteY16" fmla="*/ 0 h 425979"/>
              <a:gd name="connsiteX17" fmla="*/ 194779 w 511492"/>
              <a:gd name="connsiteY17" fmla="*/ 35631 h 425979"/>
              <a:gd name="connsiteX18" fmla="*/ 234368 w 511492"/>
              <a:gd name="connsiteY18" fmla="*/ 156773 h 425979"/>
              <a:gd name="connsiteX19" fmla="*/ 225658 w 511492"/>
              <a:gd name="connsiteY19" fmla="*/ 228825 h 425979"/>
              <a:gd name="connsiteX20" fmla="*/ 191611 w 511492"/>
              <a:gd name="connsiteY20" fmla="*/ 310379 h 425979"/>
              <a:gd name="connsiteX21" fmla="*/ 120351 w 511492"/>
              <a:gd name="connsiteY21" fmla="*/ 382432 h 425979"/>
              <a:gd name="connsiteX22" fmla="*/ 1583 w 511492"/>
              <a:gd name="connsiteY22" fmla="*/ 425979 h 425979"/>
              <a:gd name="connsiteX23" fmla="*/ 1583 w 511492"/>
              <a:gd name="connsiteY23" fmla="*/ 343634 h 425979"/>
              <a:gd name="connsiteX24" fmla="*/ 93430 w 511492"/>
              <a:gd name="connsiteY24" fmla="*/ 296127 h 425979"/>
              <a:gd name="connsiteX25" fmla="*/ 131436 w 511492"/>
              <a:gd name="connsiteY25" fmla="*/ 209031 h 425979"/>
              <a:gd name="connsiteX26" fmla="*/ 114809 w 511492"/>
              <a:gd name="connsiteY26" fmla="*/ 213782 h 425979"/>
              <a:gd name="connsiteX27" fmla="*/ 98181 w 511492"/>
              <a:gd name="connsiteY27" fmla="*/ 215365 h 425979"/>
              <a:gd name="connsiteX28" fmla="*/ 25337 w 511492"/>
              <a:gd name="connsiteY28" fmla="*/ 183693 h 425979"/>
              <a:gd name="connsiteX29" fmla="*/ 0 w 511492"/>
              <a:gd name="connsiteY29" fmla="*/ 112433 h 425979"/>
              <a:gd name="connsiteX30" fmla="*/ 30880 w 511492"/>
              <a:gd name="connsiteY30" fmla="*/ 33255 h 425979"/>
              <a:gd name="connsiteX31" fmla="*/ 110850 w 511492"/>
              <a:gd name="connsiteY31" fmla="*/ 0 h 42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11492" h="425979">
                <a:moveTo>
                  <a:pt x="387974" y="0"/>
                </a:moveTo>
                <a:cubicBezTo>
                  <a:pt x="417534" y="0"/>
                  <a:pt x="445510" y="11877"/>
                  <a:pt x="471903" y="35631"/>
                </a:cubicBezTo>
                <a:cubicBezTo>
                  <a:pt x="498295" y="59383"/>
                  <a:pt x="511492" y="99764"/>
                  <a:pt x="511492" y="156773"/>
                </a:cubicBezTo>
                <a:cubicBezTo>
                  <a:pt x="511492" y="176831"/>
                  <a:pt x="508589" y="200849"/>
                  <a:pt x="502783" y="228825"/>
                </a:cubicBezTo>
                <a:cubicBezTo>
                  <a:pt x="496976" y="256801"/>
                  <a:pt x="485627" y="283987"/>
                  <a:pt x="468735" y="310379"/>
                </a:cubicBezTo>
                <a:cubicBezTo>
                  <a:pt x="451844" y="336772"/>
                  <a:pt x="428090" y="360789"/>
                  <a:pt x="397475" y="382432"/>
                </a:cubicBezTo>
                <a:cubicBezTo>
                  <a:pt x="366859" y="404074"/>
                  <a:pt x="327270" y="418589"/>
                  <a:pt x="278707" y="425979"/>
                </a:cubicBezTo>
                <a:lnTo>
                  <a:pt x="278707" y="343634"/>
                </a:lnTo>
                <a:cubicBezTo>
                  <a:pt x="318825" y="334132"/>
                  <a:pt x="349440" y="318297"/>
                  <a:pt x="370555" y="296127"/>
                </a:cubicBezTo>
                <a:cubicBezTo>
                  <a:pt x="391669" y="273957"/>
                  <a:pt x="404338" y="244925"/>
                  <a:pt x="408560" y="209031"/>
                </a:cubicBezTo>
                <a:cubicBezTo>
                  <a:pt x="403281" y="211142"/>
                  <a:pt x="397739" y="212726"/>
                  <a:pt x="391933" y="213782"/>
                </a:cubicBezTo>
                <a:cubicBezTo>
                  <a:pt x="386126" y="214837"/>
                  <a:pt x="380584" y="215365"/>
                  <a:pt x="375305" y="215365"/>
                </a:cubicBezTo>
                <a:cubicBezTo>
                  <a:pt x="343633" y="215365"/>
                  <a:pt x="319353" y="204807"/>
                  <a:pt x="302461" y="183693"/>
                </a:cubicBezTo>
                <a:cubicBezTo>
                  <a:pt x="285570" y="162579"/>
                  <a:pt x="277124" y="138826"/>
                  <a:pt x="277124" y="112433"/>
                </a:cubicBezTo>
                <a:cubicBezTo>
                  <a:pt x="277124" y="81818"/>
                  <a:pt x="287417" y="55425"/>
                  <a:pt x="308004" y="33255"/>
                </a:cubicBezTo>
                <a:cubicBezTo>
                  <a:pt x="328590" y="11085"/>
                  <a:pt x="355246" y="0"/>
                  <a:pt x="387974" y="0"/>
                </a:cubicBezTo>
                <a:close/>
                <a:moveTo>
                  <a:pt x="110850" y="0"/>
                </a:moveTo>
                <a:cubicBezTo>
                  <a:pt x="140409" y="0"/>
                  <a:pt x="168386" y="11877"/>
                  <a:pt x="194779" y="35631"/>
                </a:cubicBezTo>
                <a:cubicBezTo>
                  <a:pt x="221172" y="59383"/>
                  <a:pt x="234368" y="99764"/>
                  <a:pt x="234368" y="156773"/>
                </a:cubicBezTo>
                <a:cubicBezTo>
                  <a:pt x="234368" y="176831"/>
                  <a:pt x="231464" y="200849"/>
                  <a:pt x="225658" y="228825"/>
                </a:cubicBezTo>
                <a:cubicBezTo>
                  <a:pt x="219851" y="256801"/>
                  <a:pt x="208503" y="283987"/>
                  <a:pt x="191611" y="310379"/>
                </a:cubicBezTo>
                <a:cubicBezTo>
                  <a:pt x="174720" y="336772"/>
                  <a:pt x="150967" y="360789"/>
                  <a:pt x="120351" y="382432"/>
                </a:cubicBezTo>
                <a:cubicBezTo>
                  <a:pt x="89736" y="404074"/>
                  <a:pt x="50146" y="418589"/>
                  <a:pt x="1583" y="425979"/>
                </a:cubicBezTo>
                <a:lnTo>
                  <a:pt x="1583" y="343634"/>
                </a:lnTo>
                <a:cubicBezTo>
                  <a:pt x="41700" y="334132"/>
                  <a:pt x="72316" y="318297"/>
                  <a:pt x="93430" y="296127"/>
                </a:cubicBezTo>
                <a:cubicBezTo>
                  <a:pt x="114544" y="273957"/>
                  <a:pt x="127213" y="244925"/>
                  <a:pt x="131436" y="209031"/>
                </a:cubicBezTo>
                <a:cubicBezTo>
                  <a:pt x="126157" y="211142"/>
                  <a:pt x="120614" y="212726"/>
                  <a:pt x="114809" y="213782"/>
                </a:cubicBezTo>
                <a:cubicBezTo>
                  <a:pt x="109002" y="214837"/>
                  <a:pt x="103460" y="215365"/>
                  <a:pt x="98181" y="215365"/>
                </a:cubicBezTo>
                <a:cubicBezTo>
                  <a:pt x="66509" y="215365"/>
                  <a:pt x="42228" y="204807"/>
                  <a:pt x="25337" y="183693"/>
                </a:cubicBezTo>
                <a:cubicBezTo>
                  <a:pt x="8445" y="162579"/>
                  <a:pt x="0" y="138826"/>
                  <a:pt x="0" y="112433"/>
                </a:cubicBezTo>
                <a:cubicBezTo>
                  <a:pt x="0" y="81818"/>
                  <a:pt x="10293" y="55425"/>
                  <a:pt x="30880" y="33255"/>
                </a:cubicBezTo>
                <a:cubicBezTo>
                  <a:pt x="51466" y="11085"/>
                  <a:pt x="78123" y="0"/>
                  <a:pt x="110850" y="0"/>
                </a:cubicBezTo>
                <a:close/>
              </a:path>
            </a:pathLst>
          </a:custGeom>
          <a:solidFill>
            <a:schemeClr val="accent2"/>
          </a:solidFill>
        </p:spPr>
        <p:txBody>
          <a:bodyPr wrap="square">
            <a:noAutofit/>
          </a:bodyPr>
          <a:lstStyle>
            <a:lvl1pPr>
              <a:defRPr sz="600">
                <a:noFill/>
              </a:defRPr>
            </a:lvl1pPr>
          </a:lstStyle>
          <a:p>
            <a:endParaRPr lang="en-GB"/>
          </a:p>
        </p:txBody>
      </p:sp>
      <p:sp>
        <p:nvSpPr>
          <p:cNvPr id="3" name="Footer Placeholder 2">
            <a:extLst>
              <a:ext uri="{FF2B5EF4-FFF2-40B4-BE49-F238E27FC236}">
                <a16:creationId xmlns:a16="http://schemas.microsoft.com/office/drawing/2014/main" id="{F9069790-625C-1192-30DE-FB4FDF709459}"/>
              </a:ext>
            </a:extLst>
          </p:cNvPr>
          <p:cNvSpPr>
            <a:spLocks noGrp="1"/>
          </p:cNvSpPr>
          <p:nvPr>
            <p:ph type="ftr" sz="quarter" idx="10"/>
          </p:nvPr>
        </p:nvSpPr>
        <p:spPr/>
        <p:txBody>
          <a:bodyPr/>
          <a:lstStyle>
            <a:lvl1pPr>
              <a:defRPr>
                <a:solidFill>
                  <a:schemeClr val="tx1"/>
                </a:solidFill>
              </a:defRPr>
            </a:lvl1pPr>
          </a:lstStyle>
          <a:p>
            <a:endParaRPr lang="en-GB"/>
          </a:p>
        </p:txBody>
      </p:sp>
      <p:sp>
        <p:nvSpPr>
          <p:cNvPr id="4" name="Slide Number Placeholder 3">
            <a:extLst>
              <a:ext uri="{FF2B5EF4-FFF2-40B4-BE49-F238E27FC236}">
                <a16:creationId xmlns:a16="http://schemas.microsoft.com/office/drawing/2014/main" id="{A7A0CAE7-792E-B0B3-71E2-67835B40146D}"/>
              </a:ext>
            </a:extLst>
          </p:cNvPr>
          <p:cNvSpPr>
            <a:spLocks noGrp="1"/>
          </p:cNvSpPr>
          <p:nvPr>
            <p:ph type="sldNum" sz="quarter" idx="11"/>
          </p:nvPr>
        </p:nvSpPr>
        <p:spPr/>
        <p:txBody>
          <a:bodyPr/>
          <a:lstStyle>
            <a:lvl1pPr>
              <a:defRPr>
                <a:solidFill>
                  <a:schemeClr val="tx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48B6DCD9-35A2-F371-7228-D5632C0A2667}"/>
              </a:ext>
            </a:extLst>
          </p:cNvPr>
          <p:cNvSpPr>
            <a:spLocks noGrp="1"/>
          </p:cNvSpPr>
          <p:nvPr>
            <p:ph type="dt" sz="half" idx="12"/>
          </p:nvPr>
        </p:nvSpPr>
        <p:spPr/>
        <p:txBody>
          <a:bodyPr/>
          <a:lstStyle>
            <a:lvl1pPr>
              <a:defRPr>
                <a:solidFill>
                  <a:schemeClr val="tx1"/>
                </a:solidFill>
              </a:defRPr>
            </a:lvl1pPr>
          </a:lstStyle>
          <a:p>
            <a:endParaRPr lang="en-GB"/>
          </a:p>
        </p:txBody>
      </p:sp>
      <p:sp>
        <p:nvSpPr>
          <p:cNvPr id="17" name="Text Placeholder 16">
            <a:extLst>
              <a:ext uri="{FF2B5EF4-FFF2-40B4-BE49-F238E27FC236}">
                <a16:creationId xmlns:a16="http://schemas.microsoft.com/office/drawing/2014/main" id="{5F6853E7-232C-EA67-1671-929019933DC0}"/>
              </a:ext>
            </a:extLst>
          </p:cNvPr>
          <p:cNvSpPr>
            <a:spLocks noGrp="1"/>
          </p:cNvSpPr>
          <p:nvPr>
            <p:ph type="body" sz="quarter" idx="15" hasCustomPrompt="1"/>
          </p:nvPr>
        </p:nvSpPr>
        <p:spPr>
          <a:xfrm>
            <a:off x="2113309" y="5100757"/>
            <a:ext cx="8553600" cy="529200"/>
          </a:xfrm>
        </p:spPr>
        <p:txBody>
          <a:bodyPr/>
          <a:lstStyle>
            <a:lvl1pPr>
              <a:lnSpc>
                <a:spcPct val="90000"/>
              </a:lnSpc>
              <a:spcAft>
                <a:spcPts val="0"/>
              </a:spcAft>
              <a:defRPr sz="2000">
                <a:solidFill>
                  <a:schemeClr val="accent2"/>
                </a:solidFill>
              </a:defRPr>
            </a:lvl1pPr>
            <a:lvl2pPr>
              <a:lnSpc>
                <a:spcPct val="90000"/>
              </a:lnSpc>
              <a:spcAft>
                <a:spcPts val="0"/>
              </a:spcAft>
              <a:defRPr sz="1800">
                <a:solidFill>
                  <a:schemeClr val="tx1"/>
                </a:solidFill>
              </a:defRPr>
            </a:lvl2pPr>
          </a:lstStyle>
          <a:p>
            <a:pPr lvl="0"/>
            <a:r>
              <a:rPr lang="en-US"/>
              <a:t>Quote reference name</a:t>
            </a:r>
          </a:p>
          <a:p>
            <a:pPr lvl="1"/>
            <a:r>
              <a:rPr lang="en-US"/>
              <a:t>Quote reference company (if required)</a:t>
            </a:r>
          </a:p>
        </p:txBody>
      </p:sp>
      <p:sp>
        <p:nvSpPr>
          <p:cNvPr id="7" name="Title 6">
            <a:extLst>
              <a:ext uri="{FF2B5EF4-FFF2-40B4-BE49-F238E27FC236}">
                <a16:creationId xmlns:a16="http://schemas.microsoft.com/office/drawing/2014/main" id="{CD2BE92E-D182-CA6C-B1CE-EE6FD197E44E}"/>
              </a:ext>
            </a:extLst>
          </p:cNvPr>
          <p:cNvSpPr>
            <a:spLocks noGrp="1"/>
          </p:cNvSpPr>
          <p:nvPr>
            <p:ph type="title" hasCustomPrompt="1"/>
          </p:nvPr>
        </p:nvSpPr>
        <p:spPr>
          <a:xfrm>
            <a:off x="2113309" y="1711180"/>
            <a:ext cx="8553600" cy="3002400"/>
          </a:xfrm>
        </p:spPr>
        <p:txBody>
          <a:bodyPr/>
          <a:lstStyle>
            <a:lvl1pPr>
              <a:defRPr sz="5400"/>
            </a:lvl1pPr>
          </a:lstStyle>
          <a:p>
            <a:r>
              <a:rPr lang="en-US"/>
              <a:t>Big statement slide/ quote. Text highlight is applied manually. Delete quotation marks if statement slide.</a:t>
            </a:r>
            <a:endParaRPr lang="en-GB"/>
          </a:p>
        </p:txBody>
      </p:sp>
    </p:spTree>
    <p:extLst>
      <p:ext uri="{BB962C8B-B14F-4D97-AF65-F5344CB8AC3E}">
        <p14:creationId xmlns:p14="http://schemas.microsoft.com/office/powerpoint/2010/main" val="745995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Media_Video Placeholder">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0" y="0"/>
            <a:ext cx="12192000" cy="6858000"/>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p>
            <a:endParaRPr lang="en-GB"/>
          </a:p>
        </p:txBody>
      </p:sp>
    </p:spTree>
    <p:extLst>
      <p:ext uri="{BB962C8B-B14F-4D97-AF65-F5344CB8AC3E}">
        <p14:creationId xmlns:p14="http://schemas.microsoft.com/office/powerpoint/2010/main" val="146484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Media_Laptop">
    <p:bg>
      <p:bgPr>
        <a:solidFill>
          <a:schemeClr val="tx2"/>
        </a:solidFill>
        <a:effectLst/>
      </p:bgPr>
    </p:bg>
    <p:spTree>
      <p:nvGrpSpPr>
        <p:cNvPr id="1" name=""/>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8A6567E3-FA04-93A5-2427-EB1C047145EE}"/>
              </a:ext>
            </a:extLst>
          </p:cNvPr>
          <p:cNvSpPr/>
          <p:nvPr userDrawn="1"/>
        </p:nvSpPr>
        <p:spPr>
          <a:xfrm>
            <a:off x="1" y="1673663"/>
            <a:ext cx="12192000" cy="5184337"/>
          </a:xfrm>
          <a:prstGeom prst="round1Rect">
            <a:avLst>
              <a:gd name="adj" fmla="val 1832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Media Placeholder 6">
            <a:extLst>
              <a:ext uri="{FF2B5EF4-FFF2-40B4-BE49-F238E27FC236}">
                <a16:creationId xmlns:a16="http://schemas.microsoft.com/office/drawing/2014/main" id="{74078EDA-4337-A02D-BD6E-343C53824959}"/>
              </a:ext>
            </a:extLst>
          </p:cNvPr>
          <p:cNvSpPr>
            <a:spLocks noGrp="1"/>
          </p:cNvSpPr>
          <p:nvPr>
            <p:ph type="media" sz="quarter" idx="13" hasCustomPrompt="1"/>
          </p:nvPr>
        </p:nvSpPr>
        <p:spPr>
          <a:xfrm>
            <a:off x="2401278" y="932498"/>
            <a:ext cx="7412647" cy="4179252"/>
          </a:xfrm>
          <a:solidFill>
            <a:srgbClr val="E3E3E3"/>
          </a:solidFill>
        </p:spPr>
        <p:txBody>
          <a:bodyPr wrap="none" lIns="144000" tIns="144000" rIns="144000" bIns="144000"/>
          <a:lstStyle>
            <a:lvl1pPr>
              <a:defRPr>
                <a:solidFill>
                  <a:schemeClr val="tx1"/>
                </a:solidFill>
              </a:defRPr>
            </a:lvl1pPr>
          </a:lstStyle>
          <a:p>
            <a:r>
              <a:rPr lang="en-GB"/>
              <a:t>Click icon to insert video</a:t>
            </a:r>
          </a:p>
        </p:txBody>
      </p:sp>
      <p:sp>
        <p:nvSpPr>
          <p:cNvPr id="3" name="Footer Placeholder 2">
            <a:extLst>
              <a:ext uri="{FF2B5EF4-FFF2-40B4-BE49-F238E27FC236}">
                <a16:creationId xmlns:a16="http://schemas.microsoft.com/office/drawing/2014/main" id="{48A161A8-B4C8-B2B2-17AC-EF2B19478750}"/>
              </a:ext>
            </a:extLst>
          </p:cNvPr>
          <p:cNvSpPr>
            <a:spLocks noGrp="1"/>
          </p:cNvSpPr>
          <p:nvPr>
            <p:ph type="ftr" sz="quarter" idx="10"/>
          </p:nvPr>
        </p:nvSpPr>
        <p:spPr/>
        <p:txBody>
          <a:bodyPr/>
          <a:lstStyle>
            <a:lvl1pPr>
              <a:defRPr>
                <a:solidFill>
                  <a:schemeClr val="bg1"/>
                </a:solidFill>
              </a:defRPr>
            </a:lvl1pPr>
          </a:lstStyle>
          <a:p>
            <a:endParaRPr lang="en-GB"/>
          </a:p>
        </p:txBody>
      </p:sp>
      <p:sp>
        <p:nvSpPr>
          <p:cNvPr id="4" name="Slide Number Placeholder 3">
            <a:extLst>
              <a:ext uri="{FF2B5EF4-FFF2-40B4-BE49-F238E27FC236}">
                <a16:creationId xmlns:a16="http://schemas.microsoft.com/office/drawing/2014/main" id="{2E5C89A7-7C3E-8D19-A3F9-114E16C8C3FB}"/>
              </a:ext>
            </a:extLst>
          </p:cNvPr>
          <p:cNvSpPr>
            <a:spLocks noGrp="1"/>
          </p:cNvSpPr>
          <p:nvPr>
            <p:ph type="sldNum" sz="quarter" idx="11"/>
          </p:nvPr>
        </p:nvSpPr>
        <p:spPr/>
        <p:txBody>
          <a:bodyPr/>
          <a:lstStyle>
            <a:lvl1pPr>
              <a:defRPr>
                <a:solidFill>
                  <a:schemeClr val="bg1"/>
                </a:solidFill>
              </a:defRPr>
            </a:lvl1pPr>
          </a:lstStyle>
          <a:p>
            <a:r>
              <a:rPr lang="en-GB"/>
              <a:t>Page </a:t>
            </a:r>
            <a:fld id="{6CE8EE31-FA1F-47AC-9952-1F160F21C32E}" type="slidenum">
              <a:rPr lang="en-GB" smtClean="0"/>
              <a:pPr/>
              <a:t>‹#›</a:t>
            </a:fld>
            <a:endParaRPr lang="en-GB"/>
          </a:p>
        </p:txBody>
      </p:sp>
      <p:sp>
        <p:nvSpPr>
          <p:cNvPr id="5" name="Date Placeholder 4">
            <a:extLst>
              <a:ext uri="{FF2B5EF4-FFF2-40B4-BE49-F238E27FC236}">
                <a16:creationId xmlns:a16="http://schemas.microsoft.com/office/drawing/2014/main" id="{C28C98C6-4247-1280-CBDB-BD6828605DE0}"/>
              </a:ext>
            </a:extLst>
          </p:cNvPr>
          <p:cNvSpPr>
            <a:spLocks noGrp="1"/>
          </p:cNvSpPr>
          <p:nvPr>
            <p:ph type="dt" sz="half" idx="12"/>
          </p:nvPr>
        </p:nvSpPr>
        <p:spPr/>
        <p:txBody>
          <a:bodyPr/>
          <a:lstStyle>
            <a:lvl1pPr>
              <a:defRPr>
                <a:solidFill>
                  <a:schemeClr val="bg1"/>
                </a:solidFill>
              </a:defRPr>
            </a:lvl1pPr>
          </a:lstStyle>
          <a:p>
            <a:endParaRPr lang="en-GB"/>
          </a:p>
        </p:txBody>
      </p:sp>
      <p:pic>
        <p:nvPicPr>
          <p:cNvPr id="8" name="Picture 7">
            <a:extLst>
              <a:ext uri="{FF2B5EF4-FFF2-40B4-BE49-F238E27FC236}">
                <a16:creationId xmlns:a16="http://schemas.microsoft.com/office/drawing/2014/main" id="{818CA865-A4CA-2B0A-BBD0-795B5AEBB2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5642" y="674689"/>
            <a:ext cx="10060716" cy="5362056"/>
          </a:xfrm>
          <a:prstGeom prst="rect">
            <a:avLst/>
          </a:prstGeom>
        </p:spPr>
      </p:pic>
    </p:spTree>
    <p:extLst>
      <p:ext uri="{BB962C8B-B14F-4D97-AF65-F5344CB8AC3E}">
        <p14:creationId xmlns:p14="http://schemas.microsoft.com/office/powerpoint/2010/main" val="2350059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theme" Target="../theme/theme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28" Type="http://schemas.openxmlformats.org/officeDocument/2006/relationships/image" Target="../media/image2.svg"/><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image" Target="../media/image2.svg"/><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image" Target="../media/image1.png"/><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slideLayout" Target="../slideLayouts/slideLayout103.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29" Type="http://schemas.openxmlformats.org/officeDocument/2006/relationships/image" Target="../media/image2.svg"/><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28" Type="http://schemas.openxmlformats.org/officeDocument/2006/relationships/image" Target="../media/image1.png"/><Relationship Id="rId10" Type="http://schemas.openxmlformats.org/officeDocument/2006/relationships/slideLayout" Target="../slideLayouts/slideLayout87.xml"/><Relationship Id="rId19" Type="http://schemas.openxmlformats.org/officeDocument/2006/relationships/slideLayout" Target="../slideLayouts/slideLayout96.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 Id="rId2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99EC53-4F7A-66E3-9E6F-A9FE7BA67180}"/>
              </a:ext>
            </a:extLst>
          </p:cNvPr>
          <p:cNvSpPr>
            <a:spLocks noGrp="1"/>
          </p:cNvSpPr>
          <p:nvPr>
            <p:ph type="title"/>
          </p:nvPr>
        </p:nvSpPr>
        <p:spPr>
          <a:xfrm>
            <a:off x="477838" y="477838"/>
            <a:ext cx="9251950" cy="787400"/>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C7447BA-D98F-ED89-9B89-D6973353C633}"/>
              </a:ext>
            </a:extLst>
          </p:cNvPr>
          <p:cNvSpPr>
            <a:spLocks noGrp="1"/>
          </p:cNvSpPr>
          <p:nvPr>
            <p:ph type="body" idx="1"/>
          </p:nvPr>
        </p:nvSpPr>
        <p:spPr>
          <a:xfrm>
            <a:off x="477838" y="1657350"/>
            <a:ext cx="11234736" cy="432752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a:extLst>
              <a:ext uri="{FF2B5EF4-FFF2-40B4-BE49-F238E27FC236}">
                <a16:creationId xmlns:a16="http://schemas.microsoft.com/office/drawing/2014/main" id="{E96ADE3D-BD3A-CCEB-C17F-85E0BDC7F73B}"/>
              </a:ext>
            </a:extLst>
          </p:cNvPr>
          <p:cNvSpPr>
            <a:spLocks noGrp="1"/>
          </p:cNvSpPr>
          <p:nvPr>
            <p:ph type="ftr" sz="quarter" idx="3"/>
          </p:nvPr>
        </p:nvSpPr>
        <p:spPr>
          <a:xfrm>
            <a:off x="7597774" y="6477357"/>
            <a:ext cx="4114800" cy="123111"/>
          </a:xfrm>
          <a:prstGeom prst="rect">
            <a:avLst/>
          </a:prstGeom>
        </p:spPr>
        <p:txBody>
          <a:bodyPr vert="horz" lIns="0" tIns="0" rIns="0" bIns="0" rtlCol="0" anchor="ctr">
            <a:spAutoFit/>
          </a:bodyPr>
          <a:lstStyle>
            <a:lvl1pPr algn="r">
              <a:defRPr sz="800">
                <a:solidFill>
                  <a:schemeClr val="tx1"/>
                </a:solidFill>
              </a:defRPr>
            </a:lvl1pPr>
          </a:lstStyle>
          <a:p>
            <a:endParaRPr lang="en-GB"/>
          </a:p>
        </p:txBody>
      </p:sp>
      <p:sp>
        <p:nvSpPr>
          <p:cNvPr id="6" name="Slide Number Placeholder 5">
            <a:extLst>
              <a:ext uri="{FF2B5EF4-FFF2-40B4-BE49-F238E27FC236}">
                <a16:creationId xmlns:a16="http://schemas.microsoft.com/office/drawing/2014/main" id="{1CD8F076-0C28-0E9B-DDE5-8DCC94645EE8}"/>
              </a:ext>
            </a:extLst>
          </p:cNvPr>
          <p:cNvSpPr>
            <a:spLocks noGrp="1"/>
          </p:cNvSpPr>
          <p:nvPr>
            <p:ph type="sldNum" sz="quarter" idx="4"/>
          </p:nvPr>
        </p:nvSpPr>
        <p:spPr>
          <a:xfrm>
            <a:off x="477838" y="6477357"/>
            <a:ext cx="397545" cy="123111"/>
          </a:xfrm>
          <a:prstGeom prst="rect">
            <a:avLst/>
          </a:prstGeom>
        </p:spPr>
        <p:txBody>
          <a:bodyPr vert="horz" wrap="none" lIns="0" tIns="0" rIns="0" bIns="0" rtlCol="0" anchor="ctr">
            <a:spAutoFit/>
          </a:bodyPr>
          <a:lstStyle>
            <a:lvl1pPr algn="l">
              <a:defRPr sz="800">
                <a:solidFill>
                  <a:schemeClr val="tx1"/>
                </a:solidFill>
              </a:defRPr>
            </a:lvl1pPr>
          </a:lstStyle>
          <a:p>
            <a:r>
              <a:rPr lang="en-GB"/>
              <a:t>Page </a:t>
            </a:r>
            <a:fld id="{6CE8EE31-FA1F-47AC-9952-1F160F21C32E}" type="slidenum">
              <a:rPr lang="en-GB" smtClean="0"/>
              <a:pPr/>
              <a:t>‹#›</a:t>
            </a:fld>
            <a:endParaRPr lang="en-GB"/>
          </a:p>
        </p:txBody>
      </p:sp>
      <p:sp>
        <p:nvSpPr>
          <p:cNvPr id="8" name="Date Placeholder 7">
            <a:extLst>
              <a:ext uri="{FF2B5EF4-FFF2-40B4-BE49-F238E27FC236}">
                <a16:creationId xmlns:a16="http://schemas.microsoft.com/office/drawing/2014/main" id="{9D607BC3-5174-2351-4982-9F14F7C8C75C}"/>
              </a:ext>
            </a:extLst>
          </p:cNvPr>
          <p:cNvSpPr>
            <a:spLocks noGrp="1"/>
          </p:cNvSpPr>
          <p:nvPr>
            <p:ph type="dt" sz="half" idx="2"/>
          </p:nvPr>
        </p:nvSpPr>
        <p:spPr>
          <a:xfrm>
            <a:off x="1138238" y="6477356"/>
            <a:ext cx="2743200" cy="123111"/>
          </a:xfrm>
          <a:prstGeom prst="rect">
            <a:avLst/>
          </a:prstGeom>
        </p:spPr>
        <p:txBody>
          <a:bodyPr vert="horz" lIns="0" tIns="0" rIns="0" bIns="0" rtlCol="0" anchor="ctr">
            <a:spAutoFit/>
          </a:bodyPr>
          <a:lstStyle>
            <a:lvl1pPr algn="l">
              <a:defRPr sz="800">
                <a:solidFill>
                  <a:schemeClr val="tx1"/>
                </a:solidFill>
              </a:defRPr>
            </a:lvl1pPr>
          </a:lstStyle>
          <a:p>
            <a:endParaRPr lang="en-GB"/>
          </a:p>
        </p:txBody>
      </p:sp>
      <p:pic>
        <p:nvPicPr>
          <p:cNvPr id="13" name="Graphic 12">
            <a:extLst>
              <a:ext uri="{FF2B5EF4-FFF2-40B4-BE49-F238E27FC236}">
                <a16:creationId xmlns:a16="http://schemas.microsoft.com/office/drawing/2014/main" id="{3BFBC03C-8295-2968-9BA9-FDFDB9464A67}"/>
              </a:ext>
            </a:extLst>
          </p:cNvPr>
          <p:cNvPicPr>
            <a:picLocks noChangeAspect="1"/>
          </p:cNvPicPr>
          <p:nvPr userDrawn="1"/>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0274300" y="477837"/>
            <a:ext cx="1438274" cy="395239"/>
          </a:xfrm>
          <a:prstGeom prst="rect">
            <a:avLst/>
          </a:prstGeom>
        </p:spPr>
      </p:pic>
      <p:sp>
        <p:nvSpPr>
          <p:cNvPr id="9" name="TextBox 8">
            <a:extLst>
              <a:ext uri="{FF2B5EF4-FFF2-40B4-BE49-F238E27FC236}">
                <a16:creationId xmlns:a16="http://schemas.microsoft.com/office/drawing/2014/main" id="{A0D387C5-00D0-1ADD-6227-3DED59B1AFEA}"/>
              </a:ext>
            </a:extLst>
          </p:cNvPr>
          <p:cNvSpPr txBox="1"/>
          <p:nvPr>
            <p:extLst>
              <p:ext uri="{1162E1C5-73C7-4A58-AE30-91384D911F3F}">
                <p184:classification xmlns:p184="http://schemas.microsoft.com/office/powerpoint/2018/4/main" val="ftr"/>
              </p:ext>
            </p:extLst>
          </p:nvPr>
        </p:nvSpPr>
        <p:spPr>
          <a:xfrm>
            <a:off x="5892800" y="6642100"/>
            <a:ext cx="434975" cy="152400"/>
          </a:xfrm>
          <a:prstGeom prst="rect">
            <a:avLst/>
          </a:prstGeom>
        </p:spPr>
        <p:txBody>
          <a:bodyPr horzOverflow="overflow" lIns="0" tIns="0" rIns="0" bIns="0">
            <a:spAutoFit/>
          </a:bodyPr>
          <a:lstStyle/>
          <a:p>
            <a:pPr algn="l"/>
            <a:r>
              <a:rPr lang="en-AU" sz="1000">
                <a:solidFill>
                  <a:srgbClr val="000000"/>
                </a:solidFill>
                <a:latin typeface="Calibri" panose="020F0502020204030204" pitchFamily="34" charset="0"/>
                <a:cs typeface="Calibri" panose="020F0502020204030204" pitchFamily="34" charset="0"/>
              </a:rPr>
              <a:t>General</a:t>
            </a:r>
          </a:p>
        </p:txBody>
      </p:sp>
    </p:spTree>
    <p:extLst>
      <p:ext uri="{BB962C8B-B14F-4D97-AF65-F5344CB8AC3E}">
        <p14:creationId xmlns:p14="http://schemas.microsoft.com/office/powerpoint/2010/main" val="797548850"/>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7" r:id="rId3"/>
    <p:sldLayoutId id="2147483661" r:id="rId4"/>
    <p:sldLayoutId id="2147483665" r:id="rId5"/>
    <p:sldLayoutId id="2147483669" r:id="rId6"/>
    <p:sldLayoutId id="2147483673" r:id="rId7"/>
    <p:sldLayoutId id="2147483677"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6" r:id="rId21"/>
    <p:sldLayoutId id="2147483865" r:id="rId22"/>
    <p:sldLayoutId id="2147483698" r:id="rId23"/>
    <p:sldLayoutId id="2147483648" r:id="rId24"/>
    <p:sldLayoutId id="2147483650" r:id="rId25"/>
    <p:sldLayoutId id="2147483651"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600"/>
        </a:spcAft>
        <a:buFont typeface="Arial" panose="020B0604020202020204" pitchFamily="34" charset="0"/>
        <a:buNone/>
        <a:defRPr sz="1800" kern="1200">
          <a:solidFill>
            <a:schemeClr val="accent2"/>
          </a:solidFill>
          <a:latin typeface="Telstra Text Medium" panose="020B0604040000000004" pitchFamily="34" charset="0"/>
          <a:ea typeface="Telstra Text Medium" panose="020B0604040000000004" pitchFamily="34" charset="0"/>
          <a:cs typeface="+mn-cs"/>
        </a:defRPr>
      </a:lvl1pPr>
      <a:lvl2pPr marL="0" indent="0" algn="l" defTabSz="914400" rtl="0" eaLnBrk="1" latinLnBrk="0" hangingPunct="1">
        <a:lnSpc>
          <a:spcPct val="12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2pPr>
      <a:lvl3pPr marL="18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92" userDrawn="1">
          <p15:clr>
            <a:srgbClr val="F26B43"/>
          </p15:clr>
        </p15:guide>
        <p15:guide id="93" pos="7680" userDrawn="1">
          <p15:clr>
            <a:srgbClr val="F26B43"/>
          </p15:clr>
        </p15:guide>
        <p15:guide id="94" pos="301" userDrawn="1">
          <p15:clr>
            <a:srgbClr val="F26B43"/>
          </p15:clr>
        </p15:guide>
        <p15:guide id="95" pos="440" userDrawn="1">
          <p15:clr>
            <a:srgbClr val="A4A3A4"/>
          </p15:clr>
        </p15:guide>
        <p15:guide id="96" pos="579" userDrawn="1">
          <p15:clr>
            <a:srgbClr val="A4A3A4"/>
          </p15:clr>
        </p15:guide>
        <p15:guide id="97" pos="717" userDrawn="1">
          <p15:clr>
            <a:srgbClr val="A4A3A4"/>
          </p15:clr>
        </p15:guide>
        <p15:guide id="98" pos="856" userDrawn="1">
          <p15:clr>
            <a:srgbClr val="A4A3A4"/>
          </p15:clr>
        </p15:guide>
        <p15:guide id="99" pos="995" userDrawn="1">
          <p15:clr>
            <a:srgbClr val="A4A3A4"/>
          </p15:clr>
        </p15:guide>
        <p15:guide id="100" pos="1134" userDrawn="1">
          <p15:clr>
            <a:srgbClr val="A4A3A4"/>
          </p15:clr>
        </p15:guide>
        <p15:guide id="101" pos="1272" userDrawn="1">
          <p15:clr>
            <a:srgbClr val="A4A3A4"/>
          </p15:clr>
        </p15:guide>
        <p15:guide id="102" pos="1411" userDrawn="1">
          <p15:clr>
            <a:srgbClr val="A4A3A4"/>
          </p15:clr>
        </p15:guide>
        <p15:guide id="103" pos="1550" userDrawn="1">
          <p15:clr>
            <a:srgbClr val="A4A3A4"/>
          </p15:clr>
        </p15:guide>
        <p15:guide id="104" pos="1689" userDrawn="1">
          <p15:clr>
            <a:srgbClr val="A4A3A4"/>
          </p15:clr>
        </p15:guide>
        <p15:guide id="105" pos="1827" userDrawn="1">
          <p15:clr>
            <a:srgbClr val="A4A3A4"/>
          </p15:clr>
        </p15:guide>
        <p15:guide id="106" pos="1966" userDrawn="1">
          <p15:clr>
            <a:srgbClr val="A4A3A4"/>
          </p15:clr>
        </p15:guide>
        <p15:guide id="107" pos="2105" userDrawn="1">
          <p15:clr>
            <a:srgbClr val="A4A3A4"/>
          </p15:clr>
        </p15:guide>
        <p15:guide id="108" pos="2244" userDrawn="1">
          <p15:clr>
            <a:srgbClr val="A4A3A4"/>
          </p15:clr>
        </p15:guide>
        <p15:guide id="109" pos="2383" userDrawn="1">
          <p15:clr>
            <a:srgbClr val="A4A3A4"/>
          </p15:clr>
        </p15:guide>
        <p15:guide id="110" pos="2521" userDrawn="1">
          <p15:clr>
            <a:srgbClr val="A4A3A4"/>
          </p15:clr>
        </p15:guide>
        <p15:guide id="111" pos="2660" userDrawn="1">
          <p15:clr>
            <a:srgbClr val="A4A3A4"/>
          </p15:clr>
        </p15:guide>
        <p15:guide id="112" pos="2799" userDrawn="1">
          <p15:clr>
            <a:srgbClr val="A4A3A4"/>
          </p15:clr>
        </p15:guide>
        <p15:guide id="113" pos="2938" userDrawn="1">
          <p15:clr>
            <a:srgbClr val="A4A3A4"/>
          </p15:clr>
        </p15:guide>
        <p15:guide id="114" pos="3076" userDrawn="1">
          <p15:clr>
            <a:srgbClr val="A4A3A4"/>
          </p15:clr>
        </p15:guide>
        <p15:guide id="115" pos="3215" userDrawn="1">
          <p15:clr>
            <a:srgbClr val="A4A3A4"/>
          </p15:clr>
        </p15:guide>
        <p15:guide id="116" pos="3354" userDrawn="1">
          <p15:clr>
            <a:srgbClr val="A4A3A4"/>
          </p15:clr>
        </p15:guide>
        <p15:guide id="117" pos="3493" userDrawn="1">
          <p15:clr>
            <a:srgbClr val="A4A3A4"/>
          </p15:clr>
        </p15:guide>
        <p15:guide id="118" pos="3631" userDrawn="1">
          <p15:clr>
            <a:srgbClr val="A4A3A4"/>
          </p15:clr>
        </p15:guide>
        <p15:guide id="119" pos="3770" userDrawn="1">
          <p15:clr>
            <a:srgbClr val="A4A3A4"/>
          </p15:clr>
        </p15:guide>
        <p15:guide id="120" pos="3909" userDrawn="1">
          <p15:clr>
            <a:srgbClr val="A4A3A4"/>
          </p15:clr>
        </p15:guide>
        <p15:guide id="121" pos="4048" userDrawn="1">
          <p15:clr>
            <a:srgbClr val="A4A3A4"/>
          </p15:clr>
        </p15:guide>
        <p15:guide id="122" pos="4186" userDrawn="1">
          <p15:clr>
            <a:srgbClr val="A4A3A4"/>
          </p15:clr>
        </p15:guide>
        <p15:guide id="123" pos="4325" userDrawn="1">
          <p15:clr>
            <a:srgbClr val="A4A3A4"/>
          </p15:clr>
        </p15:guide>
        <p15:guide id="124" pos="4464" userDrawn="1">
          <p15:clr>
            <a:srgbClr val="A4A3A4"/>
          </p15:clr>
        </p15:guide>
        <p15:guide id="125" pos="4603" userDrawn="1">
          <p15:clr>
            <a:srgbClr val="A4A3A4"/>
          </p15:clr>
        </p15:guide>
        <p15:guide id="126" pos="4741" userDrawn="1">
          <p15:clr>
            <a:srgbClr val="A4A3A4"/>
          </p15:clr>
        </p15:guide>
        <p15:guide id="127" pos="4880" userDrawn="1">
          <p15:clr>
            <a:srgbClr val="A4A3A4"/>
          </p15:clr>
        </p15:guide>
        <p15:guide id="128" pos="5019" userDrawn="1">
          <p15:clr>
            <a:srgbClr val="A4A3A4"/>
          </p15:clr>
        </p15:guide>
        <p15:guide id="129" pos="5158" userDrawn="1">
          <p15:clr>
            <a:srgbClr val="A4A3A4"/>
          </p15:clr>
        </p15:guide>
        <p15:guide id="130" pos="5296" userDrawn="1">
          <p15:clr>
            <a:srgbClr val="A4A3A4"/>
          </p15:clr>
        </p15:guide>
        <p15:guide id="131" pos="5435" userDrawn="1">
          <p15:clr>
            <a:srgbClr val="A4A3A4"/>
          </p15:clr>
        </p15:guide>
        <p15:guide id="132" pos="5574" userDrawn="1">
          <p15:clr>
            <a:srgbClr val="A4A3A4"/>
          </p15:clr>
        </p15:guide>
        <p15:guide id="133" pos="5713" userDrawn="1">
          <p15:clr>
            <a:srgbClr val="A4A3A4"/>
          </p15:clr>
        </p15:guide>
        <p15:guide id="134" pos="5852" userDrawn="1">
          <p15:clr>
            <a:srgbClr val="A4A3A4"/>
          </p15:clr>
        </p15:guide>
        <p15:guide id="135" pos="5990" userDrawn="1">
          <p15:clr>
            <a:srgbClr val="A4A3A4"/>
          </p15:clr>
        </p15:guide>
        <p15:guide id="136" pos="6129" userDrawn="1">
          <p15:clr>
            <a:srgbClr val="A4A3A4"/>
          </p15:clr>
        </p15:guide>
        <p15:guide id="137" pos="6268" userDrawn="1">
          <p15:clr>
            <a:srgbClr val="A4A3A4"/>
          </p15:clr>
        </p15:guide>
        <p15:guide id="138" pos="6407" userDrawn="1">
          <p15:clr>
            <a:srgbClr val="A4A3A4"/>
          </p15:clr>
        </p15:guide>
        <p15:guide id="139" pos="6545" userDrawn="1">
          <p15:clr>
            <a:srgbClr val="A4A3A4"/>
          </p15:clr>
        </p15:guide>
        <p15:guide id="140" pos="6684" userDrawn="1">
          <p15:clr>
            <a:srgbClr val="A4A3A4"/>
          </p15:clr>
        </p15:guide>
        <p15:guide id="141" pos="6823" userDrawn="1">
          <p15:clr>
            <a:srgbClr val="A4A3A4"/>
          </p15:clr>
        </p15:guide>
        <p15:guide id="142" pos="6962" userDrawn="1">
          <p15:clr>
            <a:srgbClr val="A4A3A4"/>
          </p15:clr>
        </p15:guide>
        <p15:guide id="143" pos="7100" userDrawn="1">
          <p15:clr>
            <a:srgbClr val="A4A3A4"/>
          </p15:clr>
        </p15:guide>
        <p15:guide id="144" pos="7239" userDrawn="1">
          <p15:clr>
            <a:srgbClr val="A4A3A4"/>
          </p15:clr>
        </p15:guide>
        <p15:guide id="145" pos="7378" userDrawn="1">
          <p15:clr>
            <a:srgbClr val="F26B43"/>
          </p15:clr>
        </p15:guide>
        <p15:guide id="146" orient="horz" userDrawn="1">
          <p15:clr>
            <a:srgbClr val="F26B43"/>
          </p15:clr>
        </p15:guide>
        <p15:guide id="147" orient="horz" pos="4320" userDrawn="1">
          <p15:clr>
            <a:srgbClr val="F26B43"/>
          </p15:clr>
        </p15:guide>
        <p15:guide id="148" orient="horz" pos="301" userDrawn="1">
          <p15:clr>
            <a:srgbClr val="F26B43"/>
          </p15:clr>
        </p15:guide>
        <p15:guide id="149" orient="horz" pos="425" userDrawn="1">
          <p15:clr>
            <a:srgbClr val="A4A3A4"/>
          </p15:clr>
        </p15:guide>
        <p15:guide id="150" orient="horz" pos="549" userDrawn="1">
          <p15:clr>
            <a:srgbClr val="A4A3A4"/>
          </p15:clr>
        </p15:guide>
        <p15:guide id="151" orient="horz" pos="673" userDrawn="1">
          <p15:clr>
            <a:srgbClr val="A4A3A4"/>
          </p15:clr>
        </p15:guide>
        <p15:guide id="152" orient="horz" pos="797" userDrawn="1">
          <p15:clr>
            <a:srgbClr val="A4A3A4"/>
          </p15:clr>
        </p15:guide>
        <p15:guide id="153" orient="horz" pos="921" userDrawn="1">
          <p15:clr>
            <a:srgbClr val="A4A3A4"/>
          </p15:clr>
        </p15:guide>
        <p15:guide id="154" orient="horz" pos="1044" userDrawn="1">
          <p15:clr>
            <a:srgbClr val="A4A3A4"/>
          </p15:clr>
        </p15:guide>
        <p15:guide id="155" orient="horz" pos="1168" userDrawn="1">
          <p15:clr>
            <a:srgbClr val="A4A3A4"/>
          </p15:clr>
        </p15:guide>
        <p15:guide id="156" orient="horz" pos="1292" userDrawn="1">
          <p15:clr>
            <a:srgbClr val="A4A3A4"/>
          </p15:clr>
        </p15:guide>
        <p15:guide id="157" orient="horz" pos="1416" userDrawn="1">
          <p15:clr>
            <a:srgbClr val="A4A3A4"/>
          </p15:clr>
        </p15:guide>
        <p15:guide id="158" orient="horz" pos="1540" userDrawn="1">
          <p15:clr>
            <a:srgbClr val="A4A3A4"/>
          </p15:clr>
        </p15:guide>
        <p15:guide id="159" orient="horz" pos="1664" userDrawn="1">
          <p15:clr>
            <a:srgbClr val="A4A3A4"/>
          </p15:clr>
        </p15:guide>
        <p15:guide id="160" orient="horz" pos="1788" userDrawn="1">
          <p15:clr>
            <a:srgbClr val="A4A3A4"/>
          </p15:clr>
        </p15:guide>
        <p15:guide id="161" orient="horz" pos="1912" userDrawn="1">
          <p15:clr>
            <a:srgbClr val="A4A3A4"/>
          </p15:clr>
        </p15:guide>
        <p15:guide id="162" orient="horz" pos="2036" userDrawn="1">
          <p15:clr>
            <a:srgbClr val="A4A3A4"/>
          </p15:clr>
        </p15:guide>
        <p15:guide id="163" orient="horz" pos="2160" userDrawn="1">
          <p15:clr>
            <a:srgbClr val="A4A3A4"/>
          </p15:clr>
        </p15:guide>
        <p15:guide id="164" orient="horz" pos="2283" userDrawn="1">
          <p15:clr>
            <a:srgbClr val="A4A3A4"/>
          </p15:clr>
        </p15:guide>
        <p15:guide id="165" orient="horz" pos="2407" userDrawn="1">
          <p15:clr>
            <a:srgbClr val="A4A3A4"/>
          </p15:clr>
        </p15:guide>
        <p15:guide id="166" orient="horz" pos="2531" userDrawn="1">
          <p15:clr>
            <a:srgbClr val="A4A3A4"/>
          </p15:clr>
        </p15:guide>
        <p15:guide id="167" orient="horz" pos="2655" userDrawn="1">
          <p15:clr>
            <a:srgbClr val="A4A3A4"/>
          </p15:clr>
        </p15:guide>
        <p15:guide id="168" orient="horz" pos="2779" userDrawn="1">
          <p15:clr>
            <a:srgbClr val="A4A3A4"/>
          </p15:clr>
        </p15:guide>
        <p15:guide id="169" orient="horz" pos="2903" userDrawn="1">
          <p15:clr>
            <a:srgbClr val="A4A3A4"/>
          </p15:clr>
        </p15:guide>
        <p15:guide id="170" orient="horz" pos="3027" userDrawn="1">
          <p15:clr>
            <a:srgbClr val="A4A3A4"/>
          </p15:clr>
        </p15:guide>
        <p15:guide id="171" orient="horz" pos="3151" userDrawn="1">
          <p15:clr>
            <a:srgbClr val="A4A3A4"/>
          </p15:clr>
        </p15:guide>
        <p15:guide id="172" orient="horz" pos="3275" userDrawn="1">
          <p15:clr>
            <a:srgbClr val="A4A3A4"/>
          </p15:clr>
        </p15:guide>
        <p15:guide id="173" orient="horz" pos="3398" userDrawn="1">
          <p15:clr>
            <a:srgbClr val="A4A3A4"/>
          </p15:clr>
        </p15:guide>
        <p15:guide id="174" orient="horz" pos="3522" userDrawn="1">
          <p15:clr>
            <a:srgbClr val="A4A3A4"/>
          </p15:clr>
        </p15:guide>
        <p15:guide id="175" orient="horz" pos="3646" userDrawn="1">
          <p15:clr>
            <a:srgbClr val="A4A3A4"/>
          </p15:clr>
        </p15:guide>
        <p15:guide id="176" orient="horz" pos="3770" userDrawn="1">
          <p15:clr>
            <a:srgbClr val="A4A3A4"/>
          </p15:clr>
        </p15:guide>
        <p15:guide id="177" orient="horz" pos="3894" userDrawn="1">
          <p15:clr>
            <a:srgbClr val="A4A3A4"/>
          </p15:clr>
        </p15:guide>
        <p15:guide id="178" orient="horz" pos="4018" userDrawn="1">
          <p15:clr>
            <a:srgbClr val="F26B43"/>
          </p15:clr>
        </p15:guide>
        <p15:guide id="179" pos="150" userDrawn="1">
          <p15:clr>
            <a:srgbClr val="A4A3A4"/>
          </p15:clr>
        </p15:guide>
        <p15:guide id="180" orient="horz" pos="152" userDrawn="1">
          <p15:clr>
            <a:srgbClr val="A4A3A4"/>
          </p15:clr>
        </p15:guide>
        <p15:guide id="181" pos="7529" userDrawn="1">
          <p15:clr>
            <a:srgbClr val="A4A3A4"/>
          </p15:clr>
        </p15:guide>
        <p15:guide id="182" orient="horz" pos="4169" userDrawn="1">
          <p15:clr>
            <a:srgbClr val="A4A3A4"/>
          </p15:clr>
        </p15:guide>
        <p15:guide id="183"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99EC53-4F7A-66E3-9E6F-A9FE7BA67180}"/>
              </a:ext>
            </a:extLst>
          </p:cNvPr>
          <p:cNvSpPr>
            <a:spLocks noGrp="1"/>
          </p:cNvSpPr>
          <p:nvPr>
            <p:ph type="title"/>
          </p:nvPr>
        </p:nvSpPr>
        <p:spPr>
          <a:xfrm>
            <a:off x="477838" y="477838"/>
            <a:ext cx="9251950" cy="787400"/>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C7447BA-D98F-ED89-9B89-D6973353C633}"/>
              </a:ext>
            </a:extLst>
          </p:cNvPr>
          <p:cNvSpPr>
            <a:spLocks noGrp="1"/>
          </p:cNvSpPr>
          <p:nvPr>
            <p:ph type="body" idx="1"/>
          </p:nvPr>
        </p:nvSpPr>
        <p:spPr>
          <a:xfrm>
            <a:off x="477838" y="1657350"/>
            <a:ext cx="11234736" cy="432752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a:extLst>
              <a:ext uri="{FF2B5EF4-FFF2-40B4-BE49-F238E27FC236}">
                <a16:creationId xmlns:a16="http://schemas.microsoft.com/office/drawing/2014/main" id="{E96ADE3D-BD3A-CCEB-C17F-85E0BDC7F73B}"/>
              </a:ext>
            </a:extLst>
          </p:cNvPr>
          <p:cNvSpPr>
            <a:spLocks noGrp="1"/>
          </p:cNvSpPr>
          <p:nvPr>
            <p:ph type="ftr" sz="quarter" idx="3"/>
          </p:nvPr>
        </p:nvSpPr>
        <p:spPr>
          <a:xfrm>
            <a:off x="7597774" y="6477357"/>
            <a:ext cx="4114800" cy="123111"/>
          </a:xfrm>
          <a:prstGeom prst="rect">
            <a:avLst/>
          </a:prstGeom>
        </p:spPr>
        <p:txBody>
          <a:bodyPr vert="horz" lIns="0" tIns="0" rIns="0" bIns="0" rtlCol="0" anchor="ctr">
            <a:spAutoFit/>
          </a:bodyPr>
          <a:lstStyle>
            <a:lvl1pPr algn="r">
              <a:defRPr sz="800">
                <a:solidFill>
                  <a:schemeClr val="tx1"/>
                </a:solidFill>
              </a:defRPr>
            </a:lvl1pPr>
          </a:lstStyle>
          <a:p>
            <a:endParaRPr lang="en-GB"/>
          </a:p>
        </p:txBody>
      </p:sp>
      <p:sp>
        <p:nvSpPr>
          <p:cNvPr id="6" name="Slide Number Placeholder 5">
            <a:extLst>
              <a:ext uri="{FF2B5EF4-FFF2-40B4-BE49-F238E27FC236}">
                <a16:creationId xmlns:a16="http://schemas.microsoft.com/office/drawing/2014/main" id="{1CD8F076-0C28-0E9B-DDE5-8DCC94645EE8}"/>
              </a:ext>
            </a:extLst>
          </p:cNvPr>
          <p:cNvSpPr>
            <a:spLocks noGrp="1"/>
          </p:cNvSpPr>
          <p:nvPr>
            <p:ph type="sldNum" sz="quarter" idx="4"/>
          </p:nvPr>
        </p:nvSpPr>
        <p:spPr>
          <a:xfrm>
            <a:off x="477838" y="6477357"/>
            <a:ext cx="397545" cy="123111"/>
          </a:xfrm>
          <a:prstGeom prst="rect">
            <a:avLst/>
          </a:prstGeom>
        </p:spPr>
        <p:txBody>
          <a:bodyPr vert="horz" wrap="none" lIns="0" tIns="0" rIns="0" bIns="0" rtlCol="0" anchor="ctr">
            <a:spAutoFit/>
          </a:bodyPr>
          <a:lstStyle>
            <a:lvl1pPr algn="l">
              <a:defRPr sz="800">
                <a:solidFill>
                  <a:schemeClr val="tx1"/>
                </a:solidFill>
              </a:defRPr>
            </a:lvl1pPr>
          </a:lstStyle>
          <a:p>
            <a:r>
              <a:rPr lang="en-GB"/>
              <a:t>Page </a:t>
            </a:r>
            <a:fld id="{6CE8EE31-FA1F-47AC-9952-1F160F21C32E}" type="slidenum">
              <a:rPr lang="en-GB" smtClean="0"/>
              <a:pPr/>
              <a:t>‹#›</a:t>
            </a:fld>
            <a:endParaRPr lang="en-GB"/>
          </a:p>
        </p:txBody>
      </p:sp>
      <p:sp>
        <p:nvSpPr>
          <p:cNvPr id="8" name="Date Placeholder 7">
            <a:extLst>
              <a:ext uri="{FF2B5EF4-FFF2-40B4-BE49-F238E27FC236}">
                <a16:creationId xmlns:a16="http://schemas.microsoft.com/office/drawing/2014/main" id="{9D607BC3-5174-2351-4982-9F14F7C8C75C}"/>
              </a:ext>
            </a:extLst>
          </p:cNvPr>
          <p:cNvSpPr>
            <a:spLocks noGrp="1"/>
          </p:cNvSpPr>
          <p:nvPr>
            <p:ph type="dt" sz="half" idx="2"/>
          </p:nvPr>
        </p:nvSpPr>
        <p:spPr>
          <a:xfrm>
            <a:off x="1138238" y="6477356"/>
            <a:ext cx="2743200" cy="123111"/>
          </a:xfrm>
          <a:prstGeom prst="rect">
            <a:avLst/>
          </a:prstGeom>
        </p:spPr>
        <p:txBody>
          <a:bodyPr vert="horz" lIns="0" tIns="0" rIns="0" bIns="0" rtlCol="0" anchor="ctr">
            <a:spAutoFit/>
          </a:bodyPr>
          <a:lstStyle>
            <a:lvl1pPr algn="l">
              <a:defRPr sz="800">
                <a:solidFill>
                  <a:schemeClr val="tx1"/>
                </a:solidFill>
              </a:defRPr>
            </a:lvl1pPr>
          </a:lstStyle>
          <a:p>
            <a:endParaRPr lang="en-GB"/>
          </a:p>
        </p:txBody>
      </p:sp>
      <p:pic>
        <p:nvPicPr>
          <p:cNvPr id="7" name="Graphic 6">
            <a:extLst>
              <a:ext uri="{FF2B5EF4-FFF2-40B4-BE49-F238E27FC236}">
                <a16:creationId xmlns:a16="http://schemas.microsoft.com/office/drawing/2014/main" id="{240850D9-51CE-8D4A-8D52-152DFE8D2189}"/>
              </a:ext>
            </a:extLst>
          </p:cNvPr>
          <p:cNvPicPr>
            <a:picLocks noChangeAspect="1"/>
          </p:cNvPicPr>
          <p:nvPr userDrawn="1"/>
        </p:nvPicPr>
        <p:blipFill>
          <a:blip r:embed="rId27">
            <a:extLst>
              <a:ext uri="{28A0092B-C50C-407E-A947-70E740481C1C}">
                <a14:useLocalDpi xmlns:a14="http://schemas.microsoft.com/office/drawing/2010/main" val="0"/>
              </a:ext>
              <a:ext uri="{96DAC541-7B7A-43D3-8B79-37D633B846F1}">
                <asvg:svgBlip xmlns:asvg="http://schemas.microsoft.com/office/drawing/2016/SVG/main" r:embed="rId28"/>
              </a:ext>
            </a:extLst>
          </a:blip>
          <a:stretch>
            <a:fillRect/>
          </a:stretch>
        </p:blipFill>
        <p:spPr>
          <a:xfrm>
            <a:off x="10274300" y="477837"/>
            <a:ext cx="1438274" cy="395239"/>
          </a:xfrm>
          <a:prstGeom prst="rect">
            <a:avLst/>
          </a:prstGeom>
        </p:spPr>
      </p:pic>
      <p:sp>
        <p:nvSpPr>
          <p:cNvPr id="10" name="TextBox 9">
            <a:extLst>
              <a:ext uri="{FF2B5EF4-FFF2-40B4-BE49-F238E27FC236}">
                <a16:creationId xmlns:a16="http://schemas.microsoft.com/office/drawing/2014/main" id="{34BDFF65-109E-4D51-8AEB-CCD376B1C1D9}"/>
              </a:ext>
            </a:extLst>
          </p:cNvPr>
          <p:cNvSpPr txBox="1"/>
          <p:nvPr>
            <p:extLst>
              <p:ext uri="{1162E1C5-73C7-4A58-AE30-91384D911F3F}">
                <p184:classification xmlns:p184="http://schemas.microsoft.com/office/powerpoint/2018/4/main" val="ftr"/>
              </p:ext>
            </p:extLst>
          </p:nvPr>
        </p:nvSpPr>
        <p:spPr>
          <a:xfrm>
            <a:off x="5892800" y="6642100"/>
            <a:ext cx="434975" cy="152400"/>
          </a:xfrm>
          <a:prstGeom prst="rect">
            <a:avLst/>
          </a:prstGeom>
        </p:spPr>
        <p:txBody>
          <a:bodyPr horzOverflow="overflow" lIns="0" tIns="0" rIns="0" bIns="0">
            <a:spAutoFit/>
          </a:bodyPr>
          <a:lstStyle/>
          <a:p>
            <a:pPr algn="l"/>
            <a:r>
              <a:rPr lang="en-AU" sz="1000">
                <a:solidFill>
                  <a:srgbClr val="000000"/>
                </a:solidFill>
                <a:latin typeface="Calibri" panose="020F0502020204030204" pitchFamily="34" charset="0"/>
                <a:cs typeface="Calibri" panose="020F0502020204030204" pitchFamily="34" charset="0"/>
              </a:rPr>
              <a:t>General</a:t>
            </a:r>
          </a:p>
        </p:txBody>
      </p:sp>
    </p:spTree>
    <p:extLst>
      <p:ext uri="{BB962C8B-B14F-4D97-AF65-F5344CB8AC3E}">
        <p14:creationId xmlns:p14="http://schemas.microsoft.com/office/powerpoint/2010/main" val="3697718503"/>
      </p:ext>
    </p:extLst>
  </p:cSld>
  <p:clrMap bg1="lt1" tx1="dk1" bg2="lt2" tx2="dk2" accent1="accent1" accent2="accent2" accent3="accent3" accent4="accent4" accent5="accent5" accent6="accent6" hlink="hlink" folHlink="folHlink"/>
  <p:sldLayoutIdLst>
    <p:sldLayoutId id="2147483703" r:id="rId1"/>
    <p:sldLayoutId id="2147483705" r:id="rId2"/>
    <p:sldLayoutId id="2147483713" r:id="rId3"/>
    <p:sldLayoutId id="2147483717" r:id="rId4"/>
    <p:sldLayoutId id="2147483721" r:id="rId5"/>
    <p:sldLayoutId id="2147483725" r:id="rId6"/>
    <p:sldLayoutId id="2147483729"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7" r:id="rId20"/>
    <p:sldLayoutId id="2147483864" r:id="rId21"/>
    <p:sldLayoutId id="2147483750" r:id="rId22"/>
    <p:sldLayoutId id="2147483753" r:id="rId23"/>
    <p:sldLayoutId id="2147483754" r:id="rId24"/>
    <p:sldLayoutId id="214748375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600"/>
        </a:spcAft>
        <a:buFont typeface="Arial" panose="020B0604020202020204" pitchFamily="34" charset="0"/>
        <a:buNone/>
        <a:defRPr sz="1800" kern="1200">
          <a:solidFill>
            <a:schemeClr val="accent2"/>
          </a:solidFill>
          <a:latin typeface="Telstra Text Medium" panose="020B0604040000000004" pitchFamily="34" charset="0"/>
          <a:ea typeface="Telstra Text Medium" panose="020B0604040000000004" pitchFamily="34" charset="0"/>
          <a:cs typeface="+mn-cs"/>
        </a:defRPr>
      </a:lvl1pPr>
      <a:lvl2pPr marL="0" indent="0" algn="l" defTabSz="914400" rtl="0" eaLnBrk="1" latinLnBrk="0" hangingPunct="1">
        <a:lnSpc>
          <a:spcPct val="12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2pPr>
      <a:lvl3pPr marL="18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92" userDrawn="1">
          <p15:clr>
            <a:srgbClr val="F26B43"/>
          </p15:clr>
        </p15:guide>
        <p15:guide id="93" pos="7680" userDrawn="1">
          <p15:clr>
            <a:srgbClr val="F26B43"/>
          </p15:clr>
        </p15:guide>
        <p15:guide id="94" pos="301" userDrawn="1">
          <p15:clr>
            <a:srgbClr val="F26B43"/>
          </p15:clr>
        </p15:guide>
        <p15:guide id="95" pos="440" userDrawn="1">
          <p15:clr>
            <a:srgbClr val="A4A3A4"/>
          </p15:clr>
        </p15:guide>
        <p15:guide id="96" pos="579" userDrawn="1">
          <p15:clr>
            <a:srgbClr val="A4A3A4"/>
          </p15:clr>
        </p15:guide>
        <p15:guide id="97" pos="717" userDrawn="1">
          <p15:clr>
            <a:srgbClr val="A4A3A4"/>
          </p15:clr>
        </p15:guide>
        <p15:guide id="98" pos="856" userDrawn="1">
          <p15:clr>
            <a:srgbClr val="A4A3A4"/>
          </p15:clr>
        </p15:guide>
        <p15:guide id="99" pos="995" userDrawn="1">
          <p15:clr>
            <a:srgbClr val="A4A3A4"/>
          </p15:clr>
        </p15:guide>
        <p15:guide id="100" pos="1134" userDrawn="1">
          <p15:clr>
            <a:srgbClr val="A4A3A4"/>
          </p15:clr>
        </p15:guide>
        <p15:guide id="101" pos="1272" userDrawn="1">
          <p15:clr>
            <a:srgbClr val="A4A3A4"/>
          </p15:clr>
        </p15:guide>
        <p15:guide id="102" pos="1411" userDrawn="1">
          <p15:clr>
            <a:srgbClr val="A4A3A4"/>
          </p15:clr>
        </p15:guide>
        <p15:guide id="103" pos="1550" userDrawn="1">
          <p15:clr>
            <a:srgbClr val="A4A3A4"/>
          </p15:clr>
        </p15:guide>
        <p15:guide id="104" pos="1689" userDrawn="1">
          <p15:clr>
            <a:srgbClr val="A4A3A4"/>
          </p15:clr>
        </p15:guide>
        <p15:guide id="105" pos="1827" userDrawn="1">
          <p15:clr>
            <a:srgbClr val="A4A3A4"/>
          </p15:clr>
        </p15:guide>
        <p15:guide id="106" pos="1966" userDrawn="1">
          <p15:clr>
            <a:srgbClr val="A4A3A4"/>
          </p15:clr>
        </p15:guide>
        <p15:guide id="107" pos="2105" userDrawn="1">
          <p15:clr>
            <a:srgbClr val="A4A3A4"/>
          </p15:clr>
        </p15:guide>
        <p15:guide id="108" pos="2244" userDrawn="1">
          <p15:clr>
            <a:srgbClr val="A4A3A4"/>
          </p15:clr>
        </p15:guide>
        <p15:guide id="109" pos="2383" userDrawn="1">
          <p15:clr>
            <a:srgbClr val="A4A3A4"/>
          </p15:clr>
        </p15:guide>
        <p15:guide id="110" pos="2521" userDrawn="1">
          <p15:clr>
            <a:srgbClr val="A4A3A4"/>
          </p15:clr>
        </p15:guide>
        <p15:guide id="111" pos="2660" userDrawn="1">
          <p15:clr>
            <a:srgbClr val="A4A3A4"/>
          </p15:clr>
        </p15:guide>
        <p15:guide id="112" pos="2799" userDrawn="1">
          <p15:clr>
            <a:srgbClr val="A4A3A4"/>
          </p15:clr>
        </p15:guide>
        <p15:guide id="113" pos="2938" userDrawn="1">
          <p15:clr>
            <a:srgbClr val="A4A3A4"/>
          </p15:clr>
        </p15:guide>
        <p15:guide id="114" pos="3076" userDrawn="1">
          <p15:clr>
            <a:srgbClr val="A4A3A4"/>
          </p15:clr>
        </p15:guide>
        <p15:guide id="115" pos="3215" userDrawn="1">
          <p15:clr>
            <a:srgbClr val="A4A3A4"/>
          </p15:clr>
        </p15:guide>
        <p15:guide id="116" pos="3354" userDrawn="1">
          <p15:clr>
            <a:srgbClr val="A4A3A4"/>
          </p15:clr>
        </p15:guide>
        <p15:guide id="117" pos="3493" userDrawn="1">
          <p15:clr>
            <a:srgbClr val="A4A3A4"/>
          </p15:clr>
        </p15:guide>
        <p15:guide id="118" pos="3631" userDrawn="1">
          <p15:clr>
            <a:srgbClr val="A4A3A4"/>
          </p15:clr>
        </p15:guide>
        <p15:guide id="119" pos="3770" userDrawn="1">
          <p15:clr>
            <a:srgbClr val="A4A3A4"/>
          </p15:clr>
        </p15:guide>
        <p15:guide id="120" pos="3909" userDrawn="1">
          <p15:clr>
            <a:srgbClr val="A4A3A4"/>
          </p15:clr>
        </p15:guide>
        <p15:guide id="121" pos="4048" userDrawn="1">
          <p15:clr>
            <a:srgbClr val="A4A3A4"/>
          </p15:clr>
        </p15:guide>
        <p15:guide id="122" pos="4186" userDrawn="1">
          <p15:clr>
            <a:srgbClr val="A4A3A4"/>
          </p15:clr>
        </p15:guide>
        <p15:guide id="123" pos="4325" userDrawn="1">
          <p15:clr>
            <a:srgbClr val="A4A3A4"/>
          </p15:clr>
        </p15:guide>
        <p15:guide id="124" pos="4464" userDrawn="1">
          <p15:clr>
            <a:srgbClr val="A4A3A4"/>
          </p15:clr>
        </p15:guide>
        <p15:guide id="125" pos="4603" userDrawn="1">
          <p15:clr>
            <a:srgbClr val="A4A3A4"/>
          </p15:clr>
        </p15:guide>
        <p15:guide id="126" pos="4741" userDrawn="1">
          <p15:clr>
            <a:srgbClr val="A4A3A4"/>
          </p15:clr>
        </p15:guide>
        <p15:guide id="127" pos="4880" userDrawn="1">
          <p15:clr>
            <a:srgbClr val="A4A3A4"/>
          </p15:clr>
        </p15:guide>
        <p15:guide id="128" pos="5019" userDrawn="1">
          <p15:clr>
            <a:srgbClr val="A4A3A4"/>
          </p15:clr>
        </p15:guide>
        <p15:guide id="129" pos="5158" userDrawn="1">
          <p15:clr>
            <a:srgbClr val="A4A3A4"/>
          </p15:clr>
        </p15:guide>
        <p15:guide id="130" pos="5296" userDrawn="1">
          <p15:clr>
            <a:srgbClr val="A4A3A4"/>
          </p15:clr>
        </p15:guide>
        <p15:guide id="131" pos="5435" userDrawn="1">
          <p15:clr>
            <a:srgbClr val="A4A3A4"/>
          </p15:clr>
        </p15:guide>
        <p15:guide id="132" pos="5574" userDrawn="1">
          <p15:clr>
            <a:srgbClr val="A4A3A4"/>
          </p15:clr>
        </p15:guide>
        <p15:guide id="133" pos="5713" userDrawn="1">
          <p15:clr>
            <a:srgbClr val="A4A3A4"/>
          </p15:clr>
        </p15:guide>
        <p15:guide id="134" pos="5852" userDrawn="1">
          <p15:clr>
            <a:srgbClr val="A4A3A4"/>
          </p15:clr>
        </p15:guide>
        <p15:guide id="135" pos="5990" userDrawn="1">
          <p15:clr>
            <a:srgbClr val="A4A3A4"/>
          </p15:clr>
        </p15:guide>
        <p15:guide id="136" pos="6129" userDrawn="1">
          <p15:clr>
            <a:srgbClr val="A4A3A4"/>
          </p15:clr>
        </p15:guide>
        <p15:guide id="137" pos="6268" userDrawn="1">
          <p15:clr>
            <a:srgbClr val="A4A3A4"/>
          </p15:clr>
        </p15:guide>
        <p15:guide id="138" pos="6407" userDrawn="1">
          <p15:clr>
            <a:srgbClr val="A4A3A4"/>
          </p15:clr>
        </p15:guide>
        <p15:guide id="139" pos="6545" userDrawn="1">
          <p15:clr>
            <a:srgbClr val="A4A3A4"/>
          </p15:clr>
        </p15:guide>
        <p15:guide id="140" pos="6684" userDrawn="1">
          <p15:clr>
            <a:srgbClr val="A4A3A4"/>
          </p15:clr>
        </p15:guide>
        <p15:guide id="141" pos="6823" userDrawn="1">
          <p15:clr>
            <a:srgbClr val="A4A3A4"/>
          </p15:clr>
        </p15:guide>
        <p15:guide id="142" pos="6962" userDrawn="1">
          <p15:clr>
            <a:srgbClr val="A4A3A4"/>
          </p15:clr>
        </p15:guide>
        <p15:guide id="143" pos="7100" userDrawn="1">
          <p15:clr>
            <a:srgbClr val="A4A3A4"/>
          </p15:clr>
        </p15:guide>
        <p15:guide id="144" pos="7239" userDrawn="1">
          <p15:clr>
            <a:srgbClr val="A4A3A4"/>
          </p15:clr>
        </p15:guide>
        <p15:guide id="145" pos="7378" userDrawn="1">
          <p15:clr>
            <a:srgbClr val="F26B43"/>
          </p15:clr>
        </p15:guide>
        <p15:guide id="146" orient="horz" userDrawn="1">
          <p15:clr>
            <a:srgbClr val="F26B43"/>
          </p15:clr>
        </p15:guide>
        <p15:guide id="147" orient="horz" pos="4320" userDrawn="1">
          <p15:clr>
            <a:srgbClr val="F26B43"/>
          </p15:clr>
        </p15:guide>
        <p15:guide id="148" orient="horz" pos="301" userDrawn="1">
          <p15:clr>
            <a:srgbClr val="F26B43"/>
          </p15:clr>
        </p15:guide>
        <p15:guide id="149" orient="horz" pos="425" userDrawn="1">
          <p15:clr>
            <a:srgbClr val="A4A3A4"/>
          </p15:clr>
        </p15:guide>
        <p15:guide id="150" orient="horz" pos="549" userDrawn="1">
          <p15:clr>
            <a:srgbClr val="A4A3A4"/>
          </p15:clr>
        </p15:guide>
        <p15:guide id="151" orient="horz" pos="673" userDrawn="1">
          <p15:clr>
            <a:srgbClr val="A4A3A4"/>
          </p15:clr>
        </p15:guide>
        <p15:guide id="152" orient="horz" pos="799" userDrawn="1">
          <p15:clr>
            <a:srgbClr val="A4A3A4"/>
          </p15:clr>
        </p15:guide>
        <p15:guide id="153" orient="horz" pos="921" userDrawn="1">
          <p15:clr>
            <a:srgbClr val="A4A3A4"/>
          </p15:clr>
        </p15:guide>
        <p15:guide id="154" orient="horz" pos="1044" userDrawn="1">
          <p15:clr>
            <a:srgbClr val="A4A3A4"/>
          </p15:clr>
        </p15:guide>
        <p15:guide id="155" orient="horz" pos="1168" userDrawn="1">
          <p15:clr>
            <a:srgbClr val="A4A3A4"/>
          </p15:clr>
        </p15:guide>
        <p15:guide id="156" orient="horz" pos="1292" userDrawn="1">
          <p15:clr>
            <a:srgbClr val="A4A3A4"/>
          </p15:clr>
        </p15:guide>
        <p15:guide id="157" orient="horz" pos="1416" userDrawn="1">
          <p15:clr>
            <a:srgbClr val="A4A3A4"/>
          </p15:clr>
        </p15:guide>
        <p15:guide id="158" orient="horz" pos="1540" userDrawn="1">
          <p15:clr>
            <a:srgbClr val="A4A3A4"/>
          </p15:clr>
        </p15:guide>
        <p15:guide id="159" orient="horz" pos="1664" userDrawn="1">
          <p15:clr>
            <a:srgbClr val="A4A3A4"/>
          </p15:clr>
        </p15:guide>
        <p15:guide id="160" orient="horz" pos="1788" userDrawn="1">
          <p15:clr>
            <a:srgbClr val="A4A3A4"/>
          </p15:clr>
        </p15:guide>
        <p15:guide id="161" orient="horz" pos="1912" userDrawn="1">
          <p15:clr>
            <a:srgbClr val="A4A3A4"/>
          </p15:clr>
        </p15:guide>
        <p15:guide id="162" orient="horz" pos="2036" userDrawn="1">
          <p15:clr>
            <a:srgbClr val="A4A3A4"/>
          </p15:clr>
        </p15:guide>
        <p15:guide id="163" orient="horz" pos="2160" userDrawn="1">
          <p15:clr>
            <a:srgbClr val="A4A3A4"/>
          </p15:clr>
        </p15:guide>
        <p15:guide id="164" orient="horz" pos="2283" userDrawn="1">
          <p15:clr>
            <a:srgbClr val="A4A3A4"/>
          </p15:clr>
        </p15:guide>
        <p15:guide id="165" orient="horz" pos="2407" userDrawn="1">
          <p15:clr>
            <a:srgbClr val="A4A3A4"/>
          </p15:clr>
        </p15:guide>
        <p15:guide id="166" orient="horz" pos="2531" userDrawn="1">
          <p15:clr>
            <a:srgbClr val="A4A3A4"/>
          </p15:clr>
        </p15:guide>
        <p15:guide id="167" orient="horz" pos="2655" userDrawn="1">
          <p15:clr>
            <a:srgbClr val="A4A3A4"/>
          </p15:clr>
        </p15:guide>
        <p15:guide id="168" orient="horz" pos="2779" userDrawn="1">
          <p15:clr>
            <a:srgbClr val="A4A3A4"/>
          </p15:clr>
        </p15:guide>
        <p15:guide id="169" orient="horz" pos="2903" userDrawn="1">
          <p15:clr>
            <a:srgbClr val="A4A3A4"/>
          </p15:clr>
        </p15:guide>
        <p15:guide id="170" orient="horz" pos="3027" userDrawn="1">
          <p15:clr>
            <a:srgbClr val="A4A3A4"/>
          </p15:clr>
        </p15:guide>
        <p15:guide id="171" orient="horz" pos="3151" userDrawn="1">
          <p15:clr>
            <a:srgbClr val="A4A3A4"/>
          </p15:clr>
        </p15:guide>
        <p15:guide id="172" orient="horz" pos="3275" userDrawn="1">
          <p15:clr>
            <a:srgbClr val="A4A3A4"/>
          </p15:clr>
        </p15:guide>
        <p15:guide id="173" orient="horz" pos="3398" userDrawn="1">
          <p15:clr>
            <a:srgbClr val="A4A3A4"/>
          </p15:clr>
        </p15:guide>
        <p15:guide id="174" orient="horz" pos="3522" userDrawn="1">
          <p15:clr>
            <a:srgbClr val="A4A3A4"/>
          </p15:clr>
        </p15:guide>
        <p15:guide id="175" orient="horz" pos="3646" userDrawn="1">
          <p15:clr>
            <a:srgbClr val="A4A3A4"/>
          </p15:clr>
        </p15:guide>
        <p15:guide id="176" orient="horz" pos="3770" userDrawn="1">
          <p15:clr>
            <a:srgbClr val="A4A3A4"/>
          </p15:clr>
        </p15:guide>
        <p15:guide id="177" orient="horz" pos="3894" userDrawn="1">
          <p15:clr>
            <a:srgbClr val="A4A3A4"/>
          </p15:clr>
        </p15:guide>
        <p15:guide id="178" orient="horz" pos="4018" userDrawn="1">
          <p15:clr>
            <a:srgbClr val="F26B43"/>
          </p15:clr>
        </p15:guide>
        <p15:guide id="179" pos="150" userDrawn="1">
          <p15:clr>
            <a:srgbClr val="A4A3A4"/>
          </p15:clr>
        </p15:guide>
        <p15:guide id="180" orient="horz" pos="152" userDrawn="1">
          <p15:clr>
            <a:srgbClr val="A4A3A4"/>
          </p15:clr>
        </p15:guide>
        <p15:guide id="181" pos="7529" userDrawn="1">
          <p15:clr>
            <a:srgbClr val="A4A3A4"/>
          </p15:clr>
        </p15:guide>
        <p15:guide id="182" orient="horz" pos="4169" userDrawn="1">
          <p15:clr>
            <a:srgbClr val="A4A3A4"/>
          </p15:clr>
        </p15:guide>
        <p15:guide id="183"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99EC53-4F7A-66E3-9E6F-A9FE7BA67180}"/>
              </a:ext>
            </a:extLst>
          </p:cNvPr>
          <p:cNvSpPr>
            <a:spLocks noGrp="1"/>
          </p:cNvSpPr>
          <p:nvPr>
            <p:ph type="title"/>
          </p:nvPr>
        </p:nvSpPr>
        <p:spPr>
          <a:xfrm>
            <a:off x="477838" y="477838"/>
            <a:ext cx="9251950" cy="787400"/>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C7447BA-D98F-ED89-9B89-D6973353C633}"/>
              </a:ext>
            </a:extLst>
          </p:cNvPr>
          <p:cNvSpPr>
            <a:spLocks noGrp="1"/>
          </p:cNvSpPr>
          <p:nvPr>
            <p:ph type="body" idx="1"/>
          </p:nvPr>
        </p:nvSpPr>
        <p:spPr>
          <a:xfrm>
            <a:off x="477838" y="1657350"/>
            <a:ext cx="11234736" cy="432752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a:extLst>
              <a:ext uri="{FF2B5EF4-FFF2-40B4-BE49-F238E27FC236}">
                <a16:creationId xmlns:a16="http://schemas.microsoft.com/office/drawing/2014/main" id="{E96ADE3D-BD3A-CCEB-C17F-85E0BDC7F73B}"/>
              </a:ext>
            </a:extLst>
          </p:cNvPr>
          <p:cNvSpPr>
            <a:spLocks noGrp="1"/>
          </p:cNvSpPr>
          <p:nvPr>
            <p:ph type="ftr" sz="quarter" idx="3"/>
          </p:nvPr>
        </p:nvSpPr>
        <p:spPr>
          <a:xfrm>
            <a:off x="7597774" y="6477357"/>
            <a:ext cx="4114800" cy="123111"/>
          </a:xfrm>
          <a:prstGeom prst="rect">
            <a:avLst/>
          </a:prstGeom>
        </p:spPr>
        <p:txBody>
          <a:bodyPr vert="horz" lIns="0" tIns="0" rIns="0" bIns="0" rtlCol="0" anchor="ctr">
            <a:spAutoFit/>
          </a:bodyPr>
          <a:lstStyle>
            <a:lvl1pPr algn="r">
              <a:defRPr sz="800">
                <a:solidFill>
                  <a:schemeClr val="tx1"/>
                </a:solidFill>
              </a:defRPr>
            </a:lvl1pPr>
          </a:lstStyle>
          <a:p>
            <a:endParaRPr lang="en-GB"/>
          </a:p>
        </p:txBody>
      </p:sp>
      <p:sp>
        <p:nvSpPr>
          <p:cNvPr id="6" name="Slide Number Placeholder 5">
            <a:extLst>
              <a:ext uri="{FF2B5EF4-FFF2-40B4-BE49-F238E27FC236}">
                <a16:creationId xmlns:a16="http://schemas.microsoft.com/office/drawing/2014/main" id="{1CD8F076-0C28-0E9B-DDE5-8DCC94645EE8}"/>
              </a:ext>
            </a:extLst>
          </p:cNvPr>
          <p:cNvSpPr>
            <a:spLocks noGrp="1"/>
          </p:cNvSpPr>
          <p:nvPr>
            <p:ph type="sldNum" sz="quarter" idx="4"/>
          </p:nvPr>
        </p:nvSpPr>
        <p:spPr>
          <a:xfrm>
            <a:off x="477838" y="6477357"/>
            <a:ext cx="397545" cy="123111"/>
          </a:xfrm>
          <a:prstGeom prst="rect">
            <a:avLst/>
          </a:prstGeom>
        </p:spPr>
        <p:txBody>
          <a:bodyPr vert="horz" wrap="none" lIns="0" tIns="0" rIns="0" bIns="0" rtlCol="0" anchor="ctr">
            <a:spAutoFit/>
          </a:bodyPr>
          <a:lstStyle>
            <a:lvl1pPr algn="l">
              <a:defRPr sz="800">
                <a:solidFill>
                  <a:schemeClr val="tx1"/>
                </a:solidFill>
              </a:defRPr>
            </a:lvl1pPr>
          </a:lstStyle>
          <a:p>
            <a:r>
              <a:rPr lang="en-GB"/>
              <a:t>Page </a:t>
            </a:r>
            <a:fld id="{6CE8EE31-FA1F-47AC-9952-1F160F21C32E}" type="slidenum">
              <a:rPr lang="en-GB" smtClean="0"/>
              <a:pPr/>
              <a:t>‹#›</a:t>
            </a:fld>
            <a:endParaRPr lang="en-GB"/>
          </a:p>
        </p:txBody>
      </p:sp>
      <p:sp>
        <p:nvSpPr>
          <p:cNvPr id="8" name="Date Placeholder 7">
            <a:extLst>
              <a:ext uri="{FF2B5EF4-FFF2-40B4-BE49-F238E27FC236}">
                <a16:creationId xmlns:a16="http://schemas.microsoft.com/office/drawing/2014/main" id="{9D607BC3-5174-2351-4982-9F14F7C8C75C}"/>
              </a:ext>
            </a:extLst>
          </p:cNvPr>
          <p:cNvSpPr>
            <a:spLocks noGrp="1"/>
          </p:cNvSpPr>
          <p:nvPr>
            <p:ph type="dt" sz="half" idx="2"/>
          </p:nvPr>
        </p:nvSpPr>
        <p:spPr>
          <a:xfrm>
            <a:off x="1138238" y="6477356"/>
            <a:ext cx="2743200" cy="123111"/>
          </a:xfrm>
          <a:prstGeom prst="rect">
            <a:avLst/>
          </a:prstGeom>
        </p:spPr>
        <p:txBody>
          <a:bodyPr vert="horz" lIns="0" tIns="0" rIns="0" bIns="0" rtlCol="0" anchor="ctr">
            <a:spAutoFit/>
          </a:bodyPr>
          <a:lstStyle>
            <a:lvl1pPr algn="l">
              <a:defRPr sz="800">
                <a:solidFill>
                  <a:schemeClr val="tx1"/>
                </a:solidFill>
              </a:defRPr>
            </a:lvl1pPr>
          </a:lstStyle>
          <a:p>
            <a:endParaRPr lang="en-GB"/>
          </a:p>
        </p:txBody>
      </p:sp>
      <p:pic>
        <p:nvPicPr>
          <p:cNvPr id="7" name="Graphic 6">
            <a:extLst>
              <a:ext uri="{FF2B5EF4-FFF2-40B4-BE49-F238E27FC236}">
                <a16:creationId xmlns:a16="http://schemas.microsoft.com/office/drawing/2014/main" id="{DB0F762E-58C9-1EA5-CCF7-956BC371DF56}"/>
              </a:ext>
            </a:extLst>
          </p:cNvPr>
          <p:cNvPicPr>
            <a:picLocks noChangeAspect="1"/>
          </p:cNvPicPr>
          <p:nvPr userDrawn="1"/>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0274300" y="477837"/>
            <a:ext cx="1438274" cy="395239"/>
          </a:xfrm>
          <a:prstGeom prst="rect">
            <a:avLst/>
          </a:prstGeom>
        </p:spPr>
      </p:pic>
      <p:sp>
        <p:nvSpPr>
          <p:cNvPr id="10" name="TextBox 9">
            <a:extLst>
              <a:ext uri="{FF2B5EF4-FFF2-40B4-BE49-F238E27FC236}">
                <a16:creationId xmlns:a16="http://schemas.microsoft.com/office/drawing/2014/main" id="{AF06E3BD-F88E-32A4-9E9C-90464B2C06BD}"/>
              </a:ext>
            </a:extLst>
          </p:cNvPr>
          <p:cNvSpPr txBox="1"/>
          <p:nvPr>
            <p:extLst>
              <p:ext uri="{1162E1C5-73C7-4A58-AE30-91384D911F3F}">
                <p184:classification xmlns:p184="http://schemas.microsoft.com/office/powerpoint/2018/4/main" val="ftr"/>
              </p:ext>
            </p:extLst>
          </p:nvPr>
        </p:nvSpPr>
        <p:spPr>
          <a:xfrm>
            <a:off x="5892800" y="6642100"/>
            <a:ext cx="434975" cy="152400"/>
          </a:xfrm>
          <a:prstGeom prst="rect">
            <a:avLst/>
          </a:prstGeom>
        </p:spPr>
        <p:txBody>
          <a:bodyPr horzOverflow="overflow" lIns="0" tIns="0" rIns="0" bIns="0">
            <a:spAutoFit/>
          </a:bodyPr>
          <a:lstStyle/>
          <a:p>
            <a:pPr algn="l"/>
            <a:r>
              <a:rPr lang="en-AU" sz="1000">
                <a:solidFill>
                  <a:srgbClr val="000000"/>
                </a:solidFill>
                <a:latin typeface="Calibri" panose="020F0502020204030204" pitchFamily="34" charset="0"/>
                <a:cs typeface="Calibri" panose="020F0502020204030204" pitchFamily="34" charset="0"/>
              </a:rPr>
              <a:t>General</a:t>
            </a:r>
          </a:p>
        </p:txBody>
      </p:sp>
    </p:spTree>
    <p:extLst>
      <p:ext uri="{BB962C8B-B14F-4D97-AF65-F5344CB8AC3E}">
        <p14:creationId xmlns:p14="http://schemas.microsoft.com/office/powerpoint/2010/main" val="2025520472"/>
      </p:ext>
    </p:extLst>
  </p:cSld>
  <p:clrMap bg1="lt1" tx1="dk1" bg2="lt2" tx2="dk2" accent1="accent1" accent2="accent2" accent3="accent3" accent4="accent4" accent5="accent5" accent6="accent6" hlink="hlink" folHlink="folHlink"/>
  <p:sldLayoutIdLst>
    <p:sldLayoutId id="2147483757" r:id="rId1"/>
    <p:sldLayoutId id="2147483760" r:id="rId2"/>
    <p:sldLayoutId id="2147483764" r:id="rId3"/>
    <p:sldLayoutId id="2147483768" r:id="rId4"/>
    <p:sldLayoutId id="2147483772" r:id="rId5"/>
    <p:sldLayoutId id="2147483776" r:id="rId6"/>
    <p:sldLayoutId id="2147483780" r:id="rId7"/>
    <p:sldLayoutId id="2147483784"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9" r:id="rId20"/>
    <p:sldLayoutId id="2147483801" r:id="rId21"/>
    <p:sldLayoutId id="2147483802" r:id="rId22"/>
    <p:sldLayoutId id="2147483805" r:id="rId23"/>
    <p:sldLayoutId id="2147483807" r:id="rId24"/>
    <p:sldLayoutId id="2147483808" r:id="rId25"/>
    <p:sldLayoutId id="2147483809"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600"/>
        </a:spcAft>
        <a:buFont typeface="Arial" panose="020B0604020202020204" pitchFamily="34" charset="0"/>
        <a:buNone/>
        <a:defRPr sz="1800" kern="1200">
          <a:solidFill>
            <a:schemeClr val="accent2"/>
          </a:solidFill>
          <a:latin typeface="Telstra Text Medium" panose="020B0604040000000004" pitchFamily="34" charset="0"/>
          <a:ea typeface="Telstra Text Medium" panose="020B0604040000000004" pitchFamily="34" charset="0"/>
          <a:cs typeface="+mn-cs"/>
        </a:defRPr>
      </a:lvl1pPr>
      <a:lvl2pPr marL="0" indent="0" algn="l" defTabSz="914400" rtl="0" eaLnBrk="1" latinLnBrk="0" hangingPunct="1">
        <a:lnSpc>
          <a:spcPct val="12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2pPr>
      <a:lvl3pPr marL="18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92" userDrawn="1">
          <p15:clr>
            <a:srgbClr val="F26B43"/>
          </p15:clr>
        </p15:guide>
        <p15:guide id="93" pos="7680" userDrawn="1">
          <p15:clr>
            <a:srgbClr val="F26B43"/>
          </p15:clr>
        </p15:guide>
        <p15:guide id="94" pos="301" userDrawn="1">
          <p15:clr>
            <a:srgbClr val="F26B43"/>
          </p15:clr>
        </p15:guide>
        <p15:guide id="95" pos="440" userDrawn="1">
          <p15:clr>
            <a:srgbClr val="A4A3A4"/>
          </p15:clr>
        </p15:guide>
        <p15:guide id="96" pos="579" userDrawn="1">
          <p15:clr>
            <a:srgbClr val="A4A3A4"/>
          </p15:clr>
        </p15:guide>
        <p15:guide id="97" pos="717" userDrawn="1">
          <p15:clr>
            <a:srgbClr val="A4A3A4"/>
          </p15:clr>
        </p15:guide>
        <p15:guide id="98" pos="856" userDrawn="1">
          <p15:clr>
            <a:srgbClr val="A4A3A4"/>
          </p15:clr>
        </p15:guide>
        <p15:guide id="99" pos="995" userDrawn="1">
          <p15:clr>
            <a:srgbClr val="A4A3A4"/>
          </p15:clr>
        </p15:guide>
        <p15:guide id="100" pos="1134" userDrawn="1">
          <p15:clr>
            <a:srgbClr val="A4A3A4"/>
          </p15:clr>
        </p15:guide>
        <p15:guide id="101" pos="1272" userDrawn="1">
          <p15:clr>
            <a:srgbClr val="A4A3A4"/>
          </p15:clr>
        </p15:guide>
        <p15:guide id="102" pos="1411" userDrawn="1">
          <p15:clr>
            <a:srgbClr val="A4A3A4"/>
          </p15:clr>
        </p15:guide>
        <p15:guide id="103" pos="1550" userDrawn="1">
          <p15:clr>
            <a:srgbClr val="A4A3A4"/>
          </p15:clr>
        </p15:guide>
        <p15:guide id="104" pos="1689" userDrawn="1">
          <p15:clr>
            <a:srgbClr val="A4A3A4"/>
          </p15:clr>
        </p15:guide>
        <p15:guide id="105" pos="1827" userDrawn="1">
          <p15:clr>
            <a:srgbClr val="A4A3A4"/>
          </p15:clr>
        </p15:guide>
        <p15:guide id="106" pos="1966" userDrawn="1">
          <p15:clr>
            <a:srgbClr val="A4A3A4"/>
          </p15:clr>
        </p15:guide>
        <p15:guide id="107" pos="2105" userDrawn="1">
          <p15:clr>
            <a:srgbClr val="A4A3A4"/>
          </p15:clr>
        </p15:guide>
        <p15:guide id="108" pos="2244" userDrawn="1">
          <p15:clr>
            <a:srgbClr val="A4A3A4"/>
          </p15:clr>
        </p15:guide>
        <p15:guide id="109" pos="2383" userDrawn="1">
          <p15:clr>
            <a:srgbClr val="A4A3A4"/>
          </p15:clr>
        </p15:guide>
        <p15:guide id="110" pos="2521" userDrawn="1">
          <p15:clr>
            <a:srgbClr val="A4A3A4"/>
          </p15:clr>
        </p15:guide>
        <p15:guide id="111" pos="2660" userDrawn="1">
          <p15:clr>
            <a:srgbClr val="A4A3A4"/>
          </p15:clr>
        </p15:guide>
        <p15:guide id="112" pos="2799" userDrawn="1">
          <p15:clr>
            <a:srgbClr val="A4A3A4"/>
          </p15:clr>
        </p15:guide>
        <p15:guide id="113" pos="2938" userDrawn="1">
          <p15:clr>
            <a:srgbClr val="A4A3A4"/>
          </p15:clr>
        </p15:guide>
        <p15:guide id="114" pos="3076" userDrawn="1">
          <p15:clr>
            <a:srgbClr val="A4A3A4"/>
          </p15:clr>
        </p15:guide>
        <p15:guide id="115" pos="3215" userDrawn="1">
          <p15:clr>
            <a:srgbClr val="A4A3A4"/>
          </p15:clr>
        </p15:guide>
        <p15:guide id="116" pos="3354" userDrawn="1">
          <p15:clr>
            <a:srgbClr val="A4A3A4"/>
          </p15:clr>
        </p15:guide>
        <p15:guide id="117" pos="3493" userDrawn="1">
          <p15:clr>
            <a:srgbClr val="A4A3A4"/>
          </p15:clr>
        </p15:guide>
        <p15:guide id="118" pos="3631" userDrawn="1">
          <p15:clr>
            <a:srgbClr val="A4A3A4"/>
          </p15:clr>
        </p15:guide>
        <p15:guide id="119" pos="3770" userDrawn="1">
          <p15:clr>
            <a:srgbClr val="A4A3A4"/>
          </p15:clr>
        </p15:guide>
        <p15:guide id="120" pos="3909" userDrawn="1">
          <p15:clr>
            <a:srgbClr val="A4A3A4"/>
          </p15:clr>
        </p15:guide>
        <p15:guide id="121" pos="4048" userDrawn="1">
          <p15:clr>
            <a:srgbClr val="A4A3A4"/>
          </p15:clr>
        </p15:guide>
        <p15:guide id="122" pos="4186" userDrawn="1">
          <p15:clr>
            <a:srgbClr val="A4A3A4"/>
          </p15:clr>
        </p15:guide>
        <p15:guide id="123" pos="4325" userDrawn="1">
          <p15:clr>
            <a:srgbClr val="A4A3A4"/>
          </p15:clr>
        </p15:guide>
        <p15:guide id="124" pos="4464" userDrawn="1">
          <p15:clr>
            <a:srgbClr val="A4A3A4"/>
          </p15:clr>
        </p15:guide>
        <p15:guide id="125" pos="4603" userDrawn="1">
          <p15:clr>
            <a:srgbClr val="A4A3A4"/>
          </p15:clr>
        </p15:guide>
        <p15:guide id="126" pos="4741" userDrawn="1">
          <p15:clr>
            <a:srgbClr val="A4A3A4"/>
          </p15:clr>
        </p15:guide>
        <p15:guide id="127" pos="4880" userDrawn="1">
          <p15:clr>
            <a:srgbClr val="A4A3A4"/>
          </p15:clr>
        </p15:guide>
        <p15:guide id="128" pos="5019" userDrawn="1">
          <p15:clr>
            <a:srgbClr val="A4A3A4"/>
          </p15:clr>
        </p15:guide>
        <p15:guide id="129" pos="5158" userDrawn="1">
          <p15:clr>
            <a:srgbClr val="A4A3A4"/>
          </p15:clr>
        </p15:guide>
        <p15:guide id="130" pos="5296" userDrawn="1">
          <p15:clr>
            <a:srgbClr val="A4A3A4"/>
          </p15:clr>
        </p15:guide>
        <p15:guide id="131" pos="5435" userDrawn="1">
          <p15:clr>
            <a:srgbClr val="A4A3A4"/>
          </p15:clr>
        </p15:guide>
        <p15:guide id="132" pos="5574" userDrawn="1">
          <p15:clr>
            <a:srgbClr val="A4A3A4"/>
          </p15:clr>
        </p15:guide>
        <p15:guide id="133" pos="5713" userDrawn="1">
          <p15:clr>
            <a:srgbClr val="A4A3A4"/>
          </p15:clr>
        </p15:guide>
        <p15:guide id="134" pos="5852" userDrawn="1">
          <p15:clr>
            <a:srgbClr val="A4A3A4"/>
          </p15:clr>
        </p15:guide>
        <p15:guide id="135" pos="5990" userDrawn="1">
          <p15:clr>
            <a:srgbClr val="A4A3A4"/>
          </p15:clr>
        </p15:guide>
        <p15:guide id="136" pos="6129" userDrawn="1">
          <p15:clr>
            <a:srgbClr val="A4A3A4"/>
          </p15:clr>
        </p15:guide>
        <p15:guide id="137" pos="6268" userDrawn="1">
          <p15:clr>
            <a:srgbClr val="A4A3A4"/>
          </p15:clr>
        </p15:guide>
        <p15:guide id="138" pos="6407" userDrawn="1">
          <p15:clr>
            <a:srgbClr val="A4A3A4"/>
          </p15:clr>
        </p15:guide>
        <p15:guide id="139" pos="6545" userDrawn="1">
          <p15:clr>
            <a:srgbClr val="A4A3A4"/>
          </p15:clr>
        </p15:guide>
        <p15:guide id="140" pos="6684" userDrawn="1">
          <p15:clr>
            <a:srgbClr val="A4A3A4"/>
          </p15:clr>
        </p15:guide>
        <p15:guide id="141" pos="6823" userDrawn="1">
          <p15:clr>
            <a:srgbClr val="A4A3A4"/>
          </p15:clr>
        </p15:guide>
        <p15:guide id="142" pos="6962" userDrawn="1">
          <p15:clr>
            <a:srgbClr val="A4A3A4"/>
          </p15:clr>
        </p15:guide>
        <p15:guide id="143" pos="7100" userDrawn="1">
          <p15:clr>
            <a:srgbClr val="A4A3A4"/>
          </p15:clr>
        </p15:guide>
        <p15:guide id="144" pos="7239" userDrawn="1">
          <p15:clr>
            <a:srgbClr val="A4A3A4"/>
          </p15:clr>
        </p15:guide>
        <p15:guide id="145" pos="7378" userDrawn="1">
          <p15:clr>
            <a:srgbClr val="F26B43"/>
          </p15:clr>
        </p15:guide>
        <p15:guide id="146" orient="horz" userDrawn="1">
          <p15:clr>
            <a:srgbClr val="F26B43"/>
          </p15:clr>
        </p15:guide>
        <p15:guide id="147" orient="horz" pos="4320" userDrawn="1">
          <p15:clr>
            <a:srgbClr val="F26B43"/>
          </p15:clr>
        </p15:guide>
        <p15:guide id="148" orient="horz" pos="301" userDrawn="1">
          <p15:clr>
            <a:srgbClr val="F26B43"/>
          </p15:clr>
        </p15:guide>
        <p15:guide id="149" orient="horz" pos="425" userDrawn="1">
          <p15:clr>
            <a:srgbClr val="A4A3A4"/>
          </p15:clr>
        </p15:guide>
        <p15:guide id="150" orient="horz" pos="549" userDrawn="1">
          <p15:clr>
            <a:srgbClr val="A4A3A4"/>
          </p15:clr>
        </p15:guide>
        <p15:guide id="151" orient="horz" pos="673" userDrawn="1">
          <p15:clr>
            <a:srgbClr val="A4A3A4"/>
          </p15:clr>
        </p15:guide>
        <p15:guide id="152" orient="horz" pos="797" userDrawn="1">
          <p15:clr>
            <a:srgbClr val="A4A3A4"/>
          </p15:clr>
        </p15:guide>
        <p15:guide id="153" orient="horz" pos="921" userDrawn="1">
          <p15:clr>
            <a:srgbClr val="A4A3A4"/>
          </p15:clr>
        </p15:guide>
        <p15:guide id="154" orient="horz" pos="1044" userDrawn="1">
          <p15:clr>
            <a:srgbClr val="A4A3A4"/>
          </p15:clr>
        </p15:guide>
        <p15:guide id="155" orient="horz" pos="1168" userDrawn="1">
          <p15:clr>
            <a:srgbClr val="A4A3A4"/>
          </p15:clr>
        </p15:guide>
        <p15:guide id="156" orient="horz" pos="1292" userDrawn="1">
          <p15:clr>
            <a:srgbClr val="A4A3A4"/>
          </p15:clr>
        </p15:guide>
        <p15:guide id="157" orient="horz" pos="1416" userDrawn="1">
          <p15:clr>
            <a:srgbClr val="A4A3A4"/>
          </p15:clr>
        </p15:guide>
        <p15:guide id="158" orient="horz" pos="1540" userDrawn="1">
          <p15:clr>
            <a:srgbClr val="A4A3A4"/>
          </p15:clr>
        </p15:guide>
        <p15:guide id="159" orient="horz" pos="1664" userDrawn="1">
          <p15:clr>
            <a:srgbClr val="A4A3A4"/>
          </p15:clr>
        </p15:guide>
        <p15:guide id="160" orient="horz" pos="1788" userDrawn="1">
          <p15:clr>
            <a:srgbClr val="A4A3A4"/>
          </p15:clr>
        </p15:guide>
        <p15:guide id="161" orient="horz" pos="1912" userDrawn="1">
          <p15:clr>
            <a:srgbClr val="A4A3A4"/>
          </p15:clr>
        </p15:guide>
        <p15:guide id="162" orient="horz" pos="2036" userDrawn="1">
          <p15:clr>
            <a:srgbClr val="A4A3A4"/>
          </p15:clr>
        </p15:guide>
        <p15:guide id="163" orient="horz" pos="2160" userDrawn="1">
          <p15:clr>
            <a:srgbClr val="A4A3A4"/>
          </p15:clr>
        </p15:guide>
        <p15:guide id="164" orient="horz" pos="2283" userDrawn="1">
          <p15:clr>
            <a:srgbClr val="A4A3A4"/>
          </p15:clr>
        </p15:guide>
        <p15:guide id="165" orient="horz" pos="2407" userDrawn="1">
          <p15:clr>
            <a:srgbClr val="A4A3A4"/>
          </p15:clr>
        </p15:guide>
        <p15:guide id="166" orient="horz" pos="2531" userDrawn="1">
          <p15:clr>
            <a:srgbClr val="A4A3A4"/>
          </p15:clr>
        </p15:guide>
        <p15:guide id="167" orient="horz" pos="2655" userDrawn="1">
          <p15:clr>
            <a:srgbClr val="A4A3A4"/>
          </p15:clr>
        </p15:guide>
        <p15:guide id="168" orient="horz" pos="2779" userDrawn="1">
          <p15:clr>
            <a:srgbClr val="A4A3A4"/>
          </p15:clr>
        </p15:guide>
        <p15:guide id="169" orient="horz" pos="2903" userDrawn="1">
          <p15:clr>
            <a:srgbClr val="A4A3A4"/>
          </p15:clr>
        </p15:guide>
        <p15:guide id="170" orient="horz" pos="3027" userDrawn="1">
          <p15:clr>
            <a:srgbClr val="A4A3A4"/>
          </p15:clr>
        </p15:guide>
        <p15:guide id="171" orient="horz" pos="3151" userDrawn="1">
          <p15:clr>
            <a:srgbClr val="A4A3A4"/>
          </p15:clr>
        </p15:guide>
        <p15:guide id="172" orient="horz" pos="3275" userDrawn="1">
          <p15:clr>
            <a:srgbClr val="A4A3A4"/>
          </p15:clr>
        </p15:guide>
        <p15:guide id="173" orient="horz" pos="3398" userDrawn="1">
          <p15:clr>
            <a:srgbClr val="A4A3A4"/>
          </p15:clr>
        </p15:guide>
        <p15:guide id="174" orient="horz" pos="3522" userDrawn="1">
          <p15:clr>
            <a:srgbClr val="A4A3A4"/>
          </p15:clr>
        </p15:guide>
        <p15:guide id="175" orient="horz" pos="3646" userDrawn="1">
          <p15:clr>
            <a:srgbClr val="A4A3A4"/>
          </p15:clr>
        </p15:guide>
        <p15:guide id="176" orient="horz" pos="3770" userDrawn="1">
          <p15:clr>
            <a:srgbClr val="A4A3A4"/>
          </p15:clr>
        </p15:guide>
        <p15:guide id="177" orient="horz" pos="3894" userDrawn="1">
          <p15:clr>
            <a:srgbClr val="A4A3A4"/>
          </p15:clr>
        </p15:guide>
        <p15:guide id="178" orient="horz" pos="4018" userDrawn="1">
          <p15:clr>
            <a:srgbClr val="F26B43"/>
          </p15:clr>
        </p15:guide>
        <p15:guide id="179" pos="150" userDrawn="1">
          <p15:clr>
            <a:srgbClr val="A4A3A4"/>
          </p15:clr>
        </p15:guide>
        <p15:guide id="180" orient="horz" pos="152" userDrawn="1">
          <p15:clr>
            <a:srgbClr val="A4A3A4"/>
          </p15:clr>
        </p15:guide>
        <p15:guide id="181" pos="7529" userDrawn="1">
          <p15:clr>
            <a:srgbClr val="A4A3A4"/>
          </p15:clr>
        </p15:guide>
        <p15:guide id="182" orient="horz" pos="4169" userDrawn="1">
          <p15:clr>
            <a:srgbClr val="A4A3A4"/>
          </p15:clr>
        </p15:guide>
        <p15:guide id="183" pos="384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99EC53-4F7A-66E3-9E6F-A9FE7BA67180}"/>
              </a:ext>
            </a:extLst>
          </p:cNvPr>
          <p:cNvSpPr>
            <a:spLocks noGrp="1"/>
          </p:cNvSpPr>
          <p:nvPr>
            <p:ph type="title"/>
          </p:nvPr>
        </p:nvSpPr>
        <p:spPr>
          <a:xfrm>
            <a:off x="477838" y="477838"/>
            <a:ext cx="9251950" cy="787400"/>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C7447BA-D98F-ED89-9B89-D6973353C633}"/>
              </a:ext>
            </a:extLst>
          </p:cNvPr>
          <p:cNvSpPr>
            <a:spLocks noGrp="1"/>
          </p:cNvSpPr>
          <p:nvPr>
            <p:ph type="body" idx="1"/>
          </p:nvPr>
        </p:nvSpPr>
        <p:spPr>
          <a:xfrm>
            <a:off x="477838" y="1657350"/>
            <a:ext cx="11234736" cy="432752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a:extLst>
              <a:ext uri="{FF2B5EF4-FFF2-40B4-BE49-F238E27FC236}">
                <a16:creationId xmlns:a16="http://schemas.microsoft.com/office/drawing/2014/main" id="{E96ADE3D-BD3A-CCEB-C17F-85E0BDC7F73B}"/>
              </a:ext>
            </a:extLst>
          </p:cNvPr>
          <p:cNvSpPr>
            <a:spLocks noGrp="1"/>
          </p:cNvSpPr>
          <p:nvPr>
            <p:ph type="ftr" sz="quarter" idx="3"/>
          </p:nvPr>
        </p:nvSpPr>
        <p:spPr>
          <a:xfrm>
            <a:off x="7597774" y="6477357"/>
            <a:ext cx="4114800" cy="123111"/>
          </a:xfrm>
          <a:prstGeom prst="rect">
            <a:avLst/>
          </a:prstGeom>
        </p:spPr>
        <p:txBody>
          <a:bodyPr vert="horz" lIns="0" tIns="0" rIns="0" bIns="0" rtlCol="0" anchor="ctr">
            <a:spAutoFit/>
          </a:bodyPr>
          <a:lstStyle>
            <a:lvl1pPr algn="r">
              <a:defRPr sz="800">
                <a:solidFill>
                  <a:schemeClr val="tx1"/>
                </a:solidFill>
              </a:defRPr>
            </a:lvl1pPr>
          </a:lstStyle>
          <a:p>
            <a:endParaRPr lang="en-GB"/>
          </a:p>
        </p:txBody>
      </p:sp>
      <p:sp>
        <p:nvSpPr>
          <p:cNvPr id="6" name="Slide Number Placeholder 5">
            <a:extLst>
              <a:ext uri="{FF2B5EF4-FFF2-40B4-BE49-F238E27FC236}">
                <a16:creationId xmlns:a16="http://schemas.microsoft.com/office/drawing/2014/main" id="{1CD8F076-0C28-0E9B-DDE5-8DCC94645EE8}"/>
              </a:ext>
            </a:extLst>
          </p:cNvPr>
          <p:cNvSpPr>
            <a:spLocks noGrp="1"/>
          </p:cNvSpPr>
          <p:nvPr>
            <p:ph type="sldNum" sz="quarter" idx="4"/>
          </p:nvPr>
        </p:nvSpPr>
        <p:spPr>
          <a:xfrm>
            <a:off x="477838" y="6477357"/>
            <a:ext cx="397545" cy="123111"/>
          </a:xfrm>
          <a:prstGeom prst="rect">
            <a:avLst/>
          </a:prstGeom>
        </p:spPr>
        <p:txBody>
          <a:bodyPr vert="horz" wrap="none" lIns="0" tIns="0" rIns="0" bIns="0" rtlCol="0" anchor="ctr">
            <a:spAutoFit/>
          </a:bodyPr>
          <a:lstStyle>
            <a:lvl1pPr algn="l">
              <a:defRPr sz="800">
                <a:solidFill>
                  <a:schemeClr val="tx1"/>
                </a:solidFill>
              </a:defRPr>
            </a:lvl1pPr>
          </a:lstStyle>
          <a:p>
            <a:r>
              <a:rPr lang="en-GB"/>
              <a:t>Page </a:t>
            </a:r>
            <a:fld id="{6CE8EE31-FA1F-47AC-9952-1F160F21C32E}" type="slidenum">
              <a:rPr lang="en-GB" smtClean="0"/>
              <a:pPr/>
              <a:t>‹#›</a:t>
            </a:fld>
            <a:endParaRPr lang="en-GB"/>
          </a:p>
        </p:txBody>
      </p:sp>
      <p:sp>
        <p:nvSpPr>
          <p:cNvPr id="8" name="Date Placeholder 7">
            <a:extLst>
              <a:ext uri="{FF2B5EF4-FFF2-40B4-BE49-F238E27FC236}">
                <a16:creationId xmlns:a16="http://schemas.microsoft.com/office/drawing/2014/main" id="{9D607BC3-5174-2351-4982-9F14F7C8C75C}"/>
              </a:ext>
            </a:extLst>
          </p:cNvPr>
          <p:cNvSpPr>
            <a:spLocks noGrp="1"/>
          </p:cNvSpPr>
          <p:nvPr>
            <p:ph type="dt" sz="half" idx="2"/>
          </p:nvPr>
        </p:nvSpPr>
        <p:spPr>
          <a:xfrm>
            <a:off x="1138238" y="6477356"/>
            <a:ext cx="2743200" cy="123111"/>
          </a:xfrm>
          <a:prstGeom prst="rect">
            <a:avLst/>
          </a:prstGeom>
        </p:spPr>
        <p:txBody>
          <a:bodyPr vert="horz" lIns="0" tIns="0" rIns="0" bIns="0" rtlCol="0" anchor="ctr">
            <a:spAutoFit/>
          </a:bodyPr>
          <a:lstStyle>
            <a:lvl1pPr algn="l">
              <a:defRPr sz="800">
                <a:solidFill>
                  <a:schemeClr val="tx1"/>
                </a:solidFill>
              </a:defRPr>
            </a:lvl1pPr>
          </a:lstStyle>
          <a:p>
            <a:endParaRPr lang="en-GB"/>
          </a:p>
        </p:txBody>
      </p:sp>
      <p:pic>
        <p:nvPicPr>
          <p:cNvPr id="7" name="Graphic 6">
            <a:extLst>
              <a:ext uri="{FF2B5EF4-FFF2-40B4-BE49-F238E27FC236}">
                <a16:creationId xmlns:a16="http://schemas.microsoft.com/office/drawing/2014/main" id="{485335E9-9434-64DE-815C-6082F6611FCE}"/>
              </a:ext>
            </a:extLst>
          </p:cNvPr>
          <p:cNvPicPr>
            <a:picLocks noChangeAspect="1"/>
          </p:cNvPicPr>
          <p:nvPr userDrawn="1"/>
        </p:nvPicPr>
        <p:blipFill>
          <a:blip r:embed="rId28">
            <a:extLst>
              <a:ext uri="{28A0092B-C50C-407E-A947-70E740481C1C}">
                <a14:useLocalDpi xmlns:a14="http://schemas.microsoft.com/office/drawing/2010/main" val="0"/>
              </a:ext>
              <a:ext uri="{96DAC541-7B7A-43D3-8B79-37D633B846F1}">
                <asvg:svgBlip xmlns:asvg="http://schemas.microsoft.com/office/drawing/2016/SVG/main" r:embed="rId29"/>
              </a:ext>
            </a:extLst>
          </a:blip>
          <a:stretch>
            <a:fillRect/>
          </a:stretch>
        </p:blipFill>
        <p:spPr>
          <a:xfrm>
            <a:off x="10274300" y="477837"/>
            <a:ext cx="1438274" cy="395239"/>
          </a:xfrm>
          <a:prstGeom prst="rect">
            <a:avLst/>
          </a:prstGeom>
        </p:spPr>
      </p:pic>
      <p:sp>
        <p:nvSpPr>
          <p:cNvPr id="10" name="TextBox 9">
            <a:extLst>
              <a:ext uri="{FF2B5EF4-FFF2-40B4-BE49-F238E27FC236}">
                <a16:creationId xmlns:a16="http://schemas.microsoft.com/office/drawing/2014/main" id="{6070C1CE-D7B1-AC09-9919-7E780BA2AAB5}"/>
              </a:ext>
            </a:extLst>
          </p:cNvPr>
          <p:cNvSpPr txBox="1"/>
          <p:nvPr>
            <p:extLst>
              <p:ext uri="{1162E1C5-73C7-4A58-AE30-91384D911F3F}">
                <p184:classification xmlns:p184="http://schemas.microsoft.com/office/powerpoint/2018/4/main" val="ftr"/>
              </p:ext>
            </p:extLst>
          </p:nvPr>
        </p:nvSpPr>
        <p:spPr>
          <a:xfrm>
            <a:off x="5892800" y="6642100"/>
            <a:ext cx="434975" cy="152400"/>
          </a:xfrm>
          <a:prstGeom prst="rect">
            <a:avLst/>
          </a:prstGeom>
        </p:spPr>
        <p:txBody>
          <a:bodyPr horzOverflow="overflow" lIns="0" tIns="0" rIns="0" bIns="0">
            <a:spAutoFit/>
          </a:bodyPr>
          <a:lstStyle/>
          <a:p>
            <a:pPr algn="l"/>
            <a:r>
              <a:rPr lang="en-AU" sz="1000">
                <a:solidFill>
                  <a:srgbClr val="000000"/>
                </a:solidFill>
                <a:latin typeface="Calibri" panose="020F0502020204030204" pitchFamily="34" charset="0"/>
                <a:cs typeface="Calibri" panose="020F0502020204030204" pitchFamily="34" charset="0"/>
              </a:rPr>
              <a:t>General</a:t>
            </a:r>
          </a:p>
        </p:txBody>
      </p:sp>
    </p:spTree>
    <p:extLst>
      <p:ext uri="{BB962C8B-B14F-4D97-AF65-F5344CB8AC3E}">
        <p14:creationId xmlns:p14="http://schemas.microsoft.com/office/powerpoint/2010/main" val="289953706"/>
      </p:ext>
    </p:extLst>
  </p:cSld>
  <p:clrMap bg1="lt1" tx1="dk1" bg2="lt2" tx2="dk2" accent1="accent1" accent2="accent2" accent3="accent3" accent4="accent4" accent5="accent5" accent6="accent6" hlink="hlink" folHlink="folHlink"/>
  <p:sldLayoutIdLst>
    <p:sldLayoutId id="2147483811" r:id="rId1"/>
    <p:sldLayoutId id="2147483815" r:id="rId2"/>
    <p:sldLayoutId id="2147483819" r:id="rId3"/>
    <p:sldLayoutId id="2147483823" r:id="rId4"/>
    <p:sldLayoutId id="2147483827" r:id="rId5"/>
    <p:sldLayoutId id="2147483831" r:id="rId6"/>
    <p:sldLayoutId id="2147483835"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 id="2147483849" r:id="rId18"/>
    <p:sldLayoutId id="2147483850" r:id="rId19"/>
    <p:sldLayoutId id="2147483854" r:id="rId20"/>
    <p:sldLayoutId id="2147483855" r:id="rId21"/>
    <p:sldLayoutId id="2147483856" r:id="rId22"/>
    <p:sldLayoutId id="2147483860" r:id="rId23"/>
    <p:sldLayoutId id="2147483861" r:id="rId24"/>
    <p:sldLayoutId id="2147483862" r:id="rId25"/>
    <p:sldLayoutId id="214748386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600"/>
        </a:spcAft>
        <a:buFont typeface="Arial" panose="020B0604020202020204" pitchFamily="34" charset="0"/>
        <a:buNone/>
        <a:defRPr sz="1800" kern="1200">
          <a:solidFill>
            <a:schemeClr val="accent2"/>
          </a:solidFill>
          <a:latin typeface="Telstra Text Medium" panose="020B0604040000000004" pitchFamily="34" charset="0"/>
          <a:ea typeface="Telstra Text Medium" panose="020B0604040000000004" pitchFamily="34" charset="0"/>
          <a:cs typeface="+mn-cs"/>
        </a:defRPr>
      </a:lvl1pPr>
      <a:lvl2pPr marL="0" indent="0" algn="l" defTabSz="914400" rtl="0" eaLnBrk="1" latinLnBrk="0" hangingPunct="1">
        <a:lnSpc>
          <a:spcPct val="12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2pPr>
      <a:lvl3pPr marL="18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92" userDrawn="1">
          <p15:clr>
            <a:srgbClr val="F26B43"/>
          </p15:clr>
        </p15:guide>
        <p15:guide id="93" pos="7680" userDrawn="1">
          <p15:clr>
            <a:srgbClr val="F26B43"/>
          </p15:clr>
        </p15:guide>
        <p15:guide id="94" pos="301" userDrawn="1">
          <p15:clr>
            <a:srgbClr val="F26B43"/>
          </p15:clr>
        </p15:guide>
        <p15:guide id="95" pos="440" userDrawn="1">
          <p15:clr>
            <a:srgbClr val="A4A3A4"/>
          </p15:clr>
        </p15:guide>
        <p15:guide id="96" pos="579" userDrawn="1">
          <p15:clr>
            <a:srgbClr val="A4A3A4"/>
          </p15:clr>
        </p15:guide>
        <p15:guide id="97" pos="717" userDrawn="1">
          <p15:clr>
            <a:srgbClr val="A4A3A4"/>
          </p15:clr>
        </p15:guide>
        <p15:guide id="98" pos="856" userDrawn="1">
          <p15:clr>
            <a:srgbClr val="A4A3A4"/>
          </p15:clr>
        </p15:guide>
        <p15:guide id="99" pos="995" userDrawn="1">
          <p15:clr>
            <a:srgbClr val="A4A3A4"/>
          </p15:clr>
        </p15:guide>
        <p15:guide id="100" pos="1134" userDrawn="1">
          <p15:clr>
            <a:srgbClr val="A4A3A4"/>
          </p15:clr>
        </p15:guide>
        <p15:guide id="101" pos="1272" userDrawn="1">
          <p15:clr>
            <a:srgbClr val="A4A3A4"/>
          </p15:clr>
        </p15:guide>
        <p15:guide id="102" pos="1411" userDrawn="1">
          <p15:clr>
            <a:srgbClr val="A4A3A4"/>
          </p15:clr>
        </p15:guide>
        <p15:guide id="103" pos="1550" userDrawn="1">
          <p15:clr>
            <a:srgbClr val="A4A3A4"/>
          </p15:clr>
        </p15:guide>
        <p15:guide id="104" pos="1689" userDrawn="1">
          <p15:clr>
            <a:srgbClr val="A4A3A4"/>
          </p15:clr>
        </p15:guide>
        <p15:guide id="105" pos="1827" userDrawn="1">
          <p15:clr>
            <a:srgbClr val="A4A3A4"/>
          </p15:clr>
        </p15:guide>
        <p15:guide id="106" pos="1966" userDrawn="1">
          <p15:clr>
            <a:srgbClr val="A4A3A4"/>
          </p15:clr>
        </p15:guide>
        <p15:guide id="107" pos="2105" userDrawn="1">
          <p15:clr>
            <a:srgbClr val="A4A3A4"/>
          </p15:clr>
        </p15:guide>
        <p15:guide id="108" pos="2244" userDrawn="1">
          <p15:clr>
            <a:srgbClr val="A4A3A4"/>
          </p15:clr>
        </p15:guide>
        <p15:guide id="109" pos="2383" userDrawn="1">
          <p15:clr>
            <a:srgbClr val="A4A3A4"/>
          </p15:clr>
        </p15:guide>
        <p15:guide id="110" pos="2521" userDrawn="1">
          <p15:clr>
            <a:srgbClr val="A4A3A4"/>
          </p15:clr>
        </p15:guide>
        <p15:guide id="111" pos="2660" userDrawn="1">
          <p15:clr>
            <a:srgbClr val="A4A3A4"/>
          </p15:clr>
        </p15:guide>
        <p15:guide id="112" pos="2799" userDrawn="1">
          <p15:clr>
            <a:srgbClr val="A4A3A4"/>
          </p15:clr>
        </p15:guide>
        <p15:guide id="113" pos="2938" userDrawn="1">
          <p15:clr>
            <a:srgbClr val="A4A3A4"/>
          </p15:clr>
        </p15:guide>
        <p15:guide id="114" pos="3076" userDrawn="1">
          <p15:clr>
            <a:srgbClr val="A4A3A4"/>
          </p15:clr>
        </p15:guide>
        <p15:guide id="115" pos="3215" userDrawn="1">
          <p15:clr>
            <a:srgbClr val="A4A3A4"/>
          </p15:clr>
        </p15:guide>
        <p15:guide id="116" pos="3354" userDrawn="1">
          <p15:clr>
            <a:srgbClr val="A4A3A4"/>
          </p15:clr>
        </p15:guide>
        <p15:guide id="117" pos="3493" userDrawn="1">
          <p15:clr>
            <a:srgbClr val="A4A3A4"/>
          </p15:clr>
        </p15:guide>
        <p15:guide id="118" pos="3631" userDrawn="1">
          <p15:clr>
            <a:srgbClr val="A4A3A4"/>
          </p15:clr>
        </p15:guide>
        <p15:guide id="119" pos="3770" userDrawn="1">
          <p15:clr>
            <a:srgbClr val="A4A3A4"/>
          </p15:clr>
        </p15:guide>
        <p15:guide id="120" pos="3909" userDrawn="1">
          <p15:clr>
            <a:srgbClr val="A4A3A4"/>
          </p15:clr>
        </p15:guide>
        <p15:guide id="121" pos="4048" userDrawn="1">
          <p15:clr>
            <a:srgbClr val="A4A3A4"/>
          </p15:clr>
        </p15:guide>
        <p15:guide id="122" pos="4186" userDrawn="1">
          <p15:clr>
            <a:srgbClr val="A4A3A4"/>
          </p15:clr>
        </p15:guide>
        <p15:guide id="123" pos="4325" userDrawn="1">
          <p15:clr>
            <a:srgbClr val="A4A3A4"/>
          </p15:clr>
        </p15:guide>
        <p15:guide id="124" pos="4464" userDrawn="1">
          <p15:clr>
            <a:srgbClr val="A4A3A4"/>
          </p15:clr>
        </p15:guide>
        <p15:guide id="125" pos="4603" userDrawn="1">
          <p15:clr>
            <a:srgbClr val="A4A3A4"/>
          </p15:clr>
        </p15:guide>
        <p15:guide id="126" pos="4741" userDrawn="1">
          <p15:clr>
            <a:srgbClr val="A4A3A4"/>
          </p15:clr>
        </p15:guide>
        <p15:guide id="127" pos="4880" userDrawn="1">
          <p15:clr>
            <a:srgbClr val="A4A3A4"/>
          </p15:clr>
        </p15:guide>
        <p15:guide id="128" pos="5019" userDrawn="1">
          <p15:clr>
            <a:srgbClr val="A4A3A4"/>
          </p15:clr>
        </p15:guide>
        <p15:guide id="129" pos="5158" userDrawn="1">
          <p15:clr>
            <a:srgbClr val="A4A3A4"/>
          </p15:clr>
        </p15:guide>
        <p15:guide id="130" pos="5296" userDrawn="1">
          <p15:clr>
            <a:srgbClr val="A4A3A4"/>
          </p15:clr>
        </p15:guide>
        <p15:guide id="131" pos="5435" userDrawn="1">
          <p15:clr>
            <a:srgbClr val="A4A3A4"/>
          </p15:clr>
        </p15:guide>
        <p15:guide id="132" pos="5574" userDrawn="1">
          <p15:clr>
            <a:srgbClr val="A4A3A4"/>
          </p15:clr>
        </p15:guide>
        <p15:guide id="133" pos="5713" userDrawn="1">
          <p15:clr>
            <a:srgbClr val="A4A3A4"/>
          </p15:clr>
        </p15:guide>
        <p15:guide id="134" pos="5852" userDrawn="1">
          <p15:clr>
            <a:srgbClr val="A4A3A4"/>
          </p15:clr>
        </p15:guide>
        <p15:guide id="135" pos="5990" userDrawn="1">
          <p15:clr>
            <a:srgbClr val="A4A3A4"/>
          </p15:clr>
        </p15:guide>
        <p15:guide id="136" pos="6129" userDrawn="1">
          <p15:clr>
            <a:srgbClr val="A4A3A4"/>
          </p15:clr>
        </p15:guide>
        <p15:guide id="137" pos="6268" userDrawn="1">
          <p15:clr>
            <a:srgbClr val="A4A3A4"/>
          </p15:clr>
        </p15:guide>
        <p15:guide id="138" pos="6407" userDrawn="1">
          <p15:clr>
            <a:srgbClr val="A4A3A4"/>
          </p15:clr>
        </p15:guide>
        <p15:guide id="139" pos="6545" userDrawn="1">
          <p15:clr>
            <a:srgbClr val="A4A3A4"/>
          </p15:clr>
        </p15:guide>
        <p15:guide id="140" pos="6684" userDrawn="1">
          <p15:clr>
            <a:srgbClr val="A4A3A4"/>
          </p15:clr>
        </p15:guide>
        <p15:guide id="141" pos="6823" userDrawn="1">
          <p15:clr>
            <a:srgbClr val="A4A3A4"/>
          </p15:clr>
        </p15:guide>
        <p15:guide id="142" pos="6962" userDrawn="1">
          <p15:clr>
            <a:srgbClr val="A4A3A4"/>
          </p15:clr>
        </p15:guide>
        <p15:guide id="143" pos="7100" userDrawn="1">
          <p15:clr>
            <a:srgbClr val="A4A3A4"/>
          </p15:clr>
        </p15:guide>
        <p15:guide id="144" pos="7239" userDrawn="1">
          <p15:clr>
            <a:srgbClr val="A4A3A4"/>
          </p15:clr>
        </p15:guide>
        <p15:guide id="145" pos="7378" userDrawn="1">
          <p15:clr>
            <a:srgbClr val="F26B43"/>
          </p15:clr>
        </p15:guide>
        <p15:guide id="146" orient="horz" userDrawn="1">
          <p15:clr>
            <a:srgbClr val="F26B43"/>
          </p15:clr>
        </p15:guide>
        <p15:guide id="147" orient="horz" pos="4320" userDrawn="1">
          <p15:clr>
            <a:srgbClr val="F26B43"/>
          </p15:clr>
        </p15:guide>
        <p15:guide id="148" orient="horz" pos="301" userDrawn="1">
          <p15:clr>
            <a:srgbClr val="F26B43"/>
          </p15:clr>
        </p15:guide>
        <p15:guide id="149" orient="horz" pos="425" userDrawn="1">
          <p15:clr>
            <a:srgbClr val="A4A3A4"/>
          </p15:clr>
        </p15:guide>
        <p15:guide id="150" orient="horz" pos="549" userDrawn="1">
          <p15:clr>
            <a:srgbClr val="A4A3A4"/>
          </p15:clr>
        </p15:guide>
        <p15:guide id="151" orient="horz" pos="673" userDrawn="1">
          <p15:clr>
            <a:srgbClr val="A4A3A4"/>
          </p15:clr>
        </p15:guide>
        <p15:guide id="152" orient="horz" pos="797" userDrawn="1">
          <p15:clr>
            <a:srgbClr val="A4A3A4"/>
          </p15:clr>
        </p15:guide>
        <p15:guide id="153" orient="horz" pos="921" userDrawn="1">
          <p15:clr>
            <a:srgbClr val="A4A3A4"/>
          </p15:clr>
        </p15:guide>
        <p15:guide id="154" orient="horz" pos="1044" userDrawn="1">
          <p15:clr>
            <a:srgbClr val="A4A3A4"/>
          </p15:clr>
        </p15:guide>
        <p15:guide id="155" orient="horz" pos="1168" userDrawn="1">
          <p15:clr>
            <a:srgbClr val="A4A3A4"/>
          </p15:clr>
        </p15:guide>
        <p15:guide id="156" orient="horz" pos="1292" userDrawn="1">
          <p15:clr>
            <a:srgbClr val="A4A3A4"/>
          </p15:clr>
        </p15:guide>
        <p15:guide id="157" orient="horz" pos="1416" userDrawn="1">
          <p15:clr>
            <a:srgbClr val="A4A3A4"/>
          </p15:clr>
        </p15:guide>
        <p15:guide id="158" orient="horz" pos="1540" userDrawn="1">
          <p15:clr>
            <a:srgbClr val="A4A3A4"/>
          </p15:clr>
        </p15:guide>
        <p15:guide id="159" orient="horz" pos="1664" userDrawn="1">
          <p15:clr>
            <a:srgbClr val="A4A3A4"/>
          </p15:clr>
        </p15:guide>
        <p15:guide id="160" orient="horz" pos="1788" userDrawn="1">
          <p15:clr>
            <a:srgbClr val="A4A3A4"/>
          </p15:clr>
        </p15:guide>
        <p15:guide id="161" orient="horz" pos="1912" userDrawn="1">
          <p15:clr>
            <a:srgbClr val="A4A3A4"/>
          </p15:clr>
        </p15:guide>
        <p15:guide id="162" orient="horz" pos="2036" userDrawn="1">
          <p15:clr>
            <a:srgbClr val="A4A3A4"/>
          </p15:clr>
        </p15:guide>
        <p15:guide id="163" orient="horz" pos="2160" userDrawn="1">
          <p15:clr>
            <a:srgbClr val="A4A3A4"/>
          </p15:clr>
        </p15:guide>
        <p15:guide id="164" orient="horz" pos="2283" userDrawn="1">
          <p15:clr>
            <a:srgbClr val="A4A3A4"/>
          </p15:clr>
        </p15:guide>
        <p15:guide id="165" orient="horz" pos="2407" userDrawn="1">
          <p15:clr>
            <a:srgbClr val="A4A3A4"/>
          </p15:clr>
        </p15:guide>
        <p15:guide id="166" orient="horz" pos="2531" userDrawn="1">
          <p15:clr>
            <a:srgbClr val="A4A3A4"/>
          </p15:clr>
        </p15:guide>
        <p15:guide id="167" orient="horz" pos="2655" userDrawn="1">
          <p15:clr>
            <a:srgbClr val="A4A3A4"/>
          </p15:clr>
        </p15:guide>
        <p15:guide id="168" orient="horz" pos="2779" userDrawn="1">
          <p15:clr>
            <a:srgbClr val="A4A3A4"/>
          </p15:clr>
        </p15:guide>
        <p15:guide id="169" orient="horz" pos="2903" userDrawn="1">
          <p15:clr>
            <a:srgbClr val="A4A3A4"/>
          </p15:clr>
        </p15:guide>
        <p15:guide id="170" orient="horz" pos="3027" userDrawn="1">
          <p15:clr>
            <a:srgbClr val="A4A3A4"/>
          </p15:clr>
        </p15:guide>
        <p15:guide id="171" orient="horz" pos="3151" userDrawn="1">
          <p15:clr>
            <a:srgbClr val="A4A3A4"/>
          </p15:clr>
        </p15:guide>
        <p15:guide id="172" orient="horz" pos="3275" userDrawn="1">
          <p15:clr>
            <a:srgbClr val="A4A3A4"/>
          </p15:clr>
        </p15:guide>
        <p15:guide id="173" orient="horz" pos="3398" userDrawn="1">
          <p15:clr>
            <a:srgbClr val="A4A3A4"/>
          </p15:clr>
        </p15:guide>
        <p15:guide id="174" orient="horz" pos="3522" userDrawn="1">
          <p15:clr>
            <a:srgbClr val="A4A3A4"/>
          </p15:clr>
        </p15:guide>
        <p15:guide id="175" orient="horz" pos="3646" userDrawn="1">
          <p15:clr>
            <a:srgbClr val="A4A3A4"/>
          </p15:clr>
        </p15:guide>
        <p15:guide id="176" orient="horz" pos="3770" userDrawn="1">
          <p15:clr>
            <a:srgbClr val="A4A3A4"/>
          </p15:clr>
        </p15:guide>
        <p15:guide id="177" orient="horz" pos="3894" userDrawn="1">
          <p15:clr>
            <a:srgbClr val="A4A3A4"/>
          </p15:clr>
        </p15:guide>
        <p15:guide id="178" orient="horz" pos="4018" userDrawn="1">
          <p15:clr>
            <a:srgbClr val="F26B43"/>
          </p15:clr>
        </p15:guide>
        <p15:guide id="179" pos="150" userDrawn="1">
          <p15:clr>
            <a:srgbClr val="A4A3A4"/>
          </p15:clr>
        </p15:guide>
        <p15:guide id="180" orient="horz" pos="152" userDrawn="1">
          <p15:clr>
            <a:srgbClr val="A4A3A4"/>
          </p15:clr>
        </p15:guide>
        <p15:guide id="181" pos="7529" userDrawn="1">
          <p15:clr>
            <a:srgbClr val="A4A3A4"/>
          </p15:clr>
        </p15:guide>
        <p15:guide id="182" orient="horz" pos="4169" userDrawn="1">
          <p15:clr>
            <a:srgbClr val="A4A3A4"/>
          </p15:clr>
        </p15:guide>
        <p15:guide id="183"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alexkosarev.name/category/javaee/spring/" TargetMode="External"/><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31.xml"/><Relationship Id="rId6" Type="http://schemas.openxmlformats.org/officeDocument/2006/relationships/image" Target="../media/image27.jpeg"/><Relationship Id="rId5" Type="http://schemas.openxmlformats.org/officeDocument/2006/relationships/image" Target="../media/image26.jpg"/><Relationship Id="rId4" Type="http://schemas.openxmlformats.org/officeDocument/2006/relationships/image" Target="../media/image2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6.gif"/><Relationship Id="rId5" Type="http://schemas.openxmlformats.org/officeDocument/2006/relationships/hyperlink" Target="https://positek.net/zip-program/" TargetMode="Externa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16.gif"/><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D164315-2F7C-F67D-26E1-A659BA63DD67}"/>
              </a:ext>
            </a:extLst>
          </p:cNvPr>
          <p:cNvSpPr>
            <a:spLocks noGrp="1"/>
          </p:cNvSpPr>
          <p:nvPr>
            <p:ph type="body" sz="quarter" idx="11"/>
          </p:nvPr>
        </p:nvSpPr>
        <p:spPr>
          <a:xfrm>
            <a:off x="2024494" y="2722653"/>
            <a:ext cx="8143011" cy="706347"/>
          </a:xfrm>
        </p:spPr>
        <p:txBody>
          <a:bodyPr/>
          <a:lstStyle/>
          <a:p>
            <a:pPr algn="ctr"/>
            <a:r>
              <a:rPr lang="en-IN" sz="5400" dirty="0">
                <a:solidFill>
                  <a:schemeClr val="bg1"/>
                </a:solidFill>
                <a:latin typeface="Bahnschrift SemiBold" panose="020B0502040204020203" pitchFamily="34" charset="0"/>
              </a:rPr>
              <a:t>TSE CUSTOM INITIALIZR</a:t>
            </a:r>
            <a:endParaRPr lang="en-GB" sz="5400" dirty="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7DE983A0-D801-32B6-1015-3C0C62E35A82}"/>
              </a:ext>
            </a:extLst>
          </p:cNvPr>
          <p:cNvSpPr txBox="1"/>
          <p:nvPr/>
        </p:nvSpPr>
        <p:spPr>
          <a:xfrm>
            <a:off x="2765611" y="3592375"/>
            <a:ext cx="6660775" cy="646331"/>
          </a:xfrm>
          <a:prstGeom prst="rect">
            <a:avLst/>
          </a:prstGeom>
          <a:noFill/>
        </p:spPr>
        <p:txBody>
          <a:bodyPr wrap="square">
            <a:spAutoFit/>
          </a:bodyPr>
          <a:lstStyle/>
          <a:p>
            <a:r>
              <a:rPr lang="en-IN" b="1" dirty="0">
                <a:solidFill>
                  <a:schemeClr val="bg2"/>
                </a:solidFill>
              </a:rPr>
              <a:t>GROUP 4:</a:t>
            </a:r>
          </a:p>
          <a:p>
            <a:r>
              <a:rPr lang="en-IN" dirty="0">
                <a:solidFill>
                  <a:schemeClr val="bg2"/>
                </a:solidFill>
              </a:rPr>
              <a:t>Tunir Chaudhuri, Akash Ranjan, Goutham Suresh, Rahul, Sunny Kumar</a:t>
            </a:r>
          </a:p>
        </p:txBody>
      </p:sp>
      <p:pic>
        <p:nvPicPr>
          <p:cNvPr id="5" name="Picture 4">
            <a:extLst>
              <a:ext uri="{FF2B5EF4-FFF2-40B4-BE49-F238E27FC236}">
                <a16:creationId xmlns:a16="http://schemas.microsoft.com/office/drawing/2014/main" id="{4DDB4364-1584-C916-56DF-55FA3138740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420047" y="2700329"/>
            <a:ext cx="812165" cy="728671"/>
          </a:xfrm>
          <a:prstGeom prst="rect">
            <a:avLst/>
          </a:prstGeom>
        </p:spPr>
      </p:pic>
      <p:sp>
        <p:nvSpPr>
          <p:cNvPr id="2" name="Slide Number Placeholder 3">
            <a:extLst>
              <a:ext uri="{FF2B5EF4-FFF2-40B4-BE49-F238E27FC236}">
                <a16:creationId xmlns:a16="http://schemas.microsoft.com/office/drawing/2014/main" id="{AC6F88A7-9423-CABD-8CEA-C46FFC90BC48}"/>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1</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3472025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5A4F038-44CE-B840-6037-447439D40CAA}"/>
              </a:ext>
            </a:extLst>
          </p:cNvPr>
          <p:cNvPicPr>
            <a:picLocks noChangeAspect="1"/>
          </p:cNvPicPr>
          <p:nvPr/>
        </p:nvPicPr>
        <p:blipFill>
          <a:blip r:embed="rId2"/>
          <a:stretch>
            <a:fillRect/>
          </a:stretch>
        </p:blipFill>
        <p:spPr>
          <a:xfrm>
            <a:off x="106186" y="1909011"/>
            <a:ext cx="9069898" cy="4491357"/>
          </a:xfrm>
          <a:prstGeom prst="rect">
            <a:avLst/>
          </a:prstGeom>
        </p:spPr>
      </p:pic>
      <p:sp>
        <p:nvSpPr>
          <p:cNvPr id="8" name="Text Placeholder 1">
            <a:extLst>
              <a:ext uri="{FF2B5EF4-FFF2-40B4-BE49-F238E27FC236}">
                <a16:creationId xmlns:a16="http://schemas.microsoft.com/office/drawing/2014/main" id="{6EE1E722-83BB-AA18-9AAE-389247A30000}"/>
              </a:ext>
            </a:extLst>
          </p:cNvPr>
          <p:cNvSpPr txBox="1">
            <a:spLocks/>
          </p:cNvSpPr>
          <p:nvPr/>
        </p:nvSpPr>
        <p:spPr>
          <a:xfrm>
            <a:off x="516499" y="457631"/>
            <a:ext cx="4625974" cy="580608"/>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4400" b="1">
                <a:solidFill>
                  <a:schemeClr val="bg1"/>
                </a:solidFill>
              </a:rPr>
              <a:t>FUTURE WORK</a:t>
            </a:r>
            <a:endParaRPr lang="en-AU" sz="4400" b="1" dirty="0">
              <a:solidFill>
                <a:schemeClr val="bg1"/>
              </a:solidFill>
            </a:endParaRPr>
          </a:p>
        </p:txBody>
      </p:sp>
      <p:sp>
        <p:nvSpPr>
          <p:cNvPr id="9" name="Slide Number Placeholder 3">
            <a:extLst>
              <a:ext uri="{FF2B5EF4-FFF2-40B4-BE49-F238E27FC236}">
                <a16:creationId xmlns:a16="http://schemas.microsoft.com/office/drawing/2014/main" id="{92781DFB-FC32-5983-AE18-734733964F5E}"/>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10</a:t>
            </a:fld>
            <a:endParaRPr lang="en-GB" sz="800" dirty="0">
              <a:solidFill>
                <a:srgbClr val="FFFFFF"/>
              </a:solidFill>
              <a:latin typeface="Telstra Text"/>
              <a:ea typeface="+mn-ea"/>
            </a:endParaRPr>
          </a:p>
        </p:txBody>
      </p:sp>
      <p:pic>
        <p:nvPicPr>
          <p:cNvPr id="3" name="Picture 2">
            <a:extLst>
              <a:ext uri="{FF2B5EF4-FFF2-40B4-BE49-F238E27FC236}">
                <a16:creationId xmlns:a16="http://schemas.microsoft.com/office/drawing/2014/main" id="{65E05EE3-9B70-A7EA-233A-60165183AE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9474" y="4074848"/>
            <a:ext cx="217411" cy="217502"/>
          </a:xfrm>
          <a:prstGeom prst="rect">
            <a:avLst/>
          </a:prstGeom>
        </p:spPr>
      </p:pic>
    </p:spTree>
    <p:extLst>
      <p:ext uri="{BB962C8B-B14F-4D97-AF65-F5344CB8AC3E}">
        <p14:creationId xmlns:p14="http://schemas.microsoft.com/office/powerpoint/2010/main" val="420113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8E3D0B-D23A-D61A-58F1-BC1DADC43F10}"/>
              </a:ext>
            </a:extLst>
          </p:cNvPr>
          <p:cNvSpPr>
            <a:spLocks noGrp="1"/>
          </p:cNvSpPr>
          <p:nvPr>
            <p:ph type="body" sz="quarter" idx="11"/>
          </p:nvPr>
        </p:nvSpPr>
        <p:spPr>
          <a:xfrm>
            <a:off x="3783013" y="385662"/>
            <a:ext cx="4625974" cy="580608"/>
          </a:xfrm>
        </p:spPr>
        <p:txBody>
          <a:bodyPr/>
          <a:lstStyle/>
          <a:p>
            <a:pPr algn="ctr"/>
            <a:r>
              <a:rPr lang="en-GB" sz="4400" b="1" dirty="0"/>
              <a:t>ABOUT US</a:t>
            </a:r>
          </a:p>
        </p:txBody>
      </p:sp>
      <p:pic>
        <p:nvPicPr>
          <p:cNvPr id="4" name="Picture 3" descr="A person in a suit and tie&#10;&#10;Description automatically generated">
            <a:extLst>
              <a:ext uri="{FF2B5EF4-FFF2-40B4-BE49-F238E27FC236}">
                <a16:creationId xmlns:a16="http://schemas.microsoft.com/office/drawing/2014/main" id="{EB92821A-ABFF-BACE-C6E6-4FBB52A9CBF3}"/>
              </a:ext>
            </a:extLst>
          </p:cNvPr>
          <p:cNvPicPr>
            <a:picLocks noChangeAspect="1"/>
          </p:cNvPicPr>
          <p:nvPr/>
        </p:nvPicPr>
        <p:blipFill>
          <a:blip r:embed="rId2"/>
          <a:stretch>
            <a:fillRect/>
          </a:stretch>
        </p:blipFill>
        <p:spPr>
          <a:xfrm>
            <a:off x="1470172" y="1506375"/>
            <a:ext cx="1864949" cy="1696680"/>
          </a:xfrm>
          <a:prstGeom prst="snip2DiagRect">
            <a:avLst>
              <a:gd name="adj1" fmla="val 0"/>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5" name="Picture 4" descr="A person in a pink shirt&#10;&#10;Description automatically generated">
            <a:extLst>
              <a:ext uri="{FF2B5EF4-FFF2-40B4-BE49-F238E27FC236}">
                <a16:creationId xmlns:a16="http://schemas.microsoft.com/office/drawing/2014/main" id="{80D1EC8D-0FE0-ACE4-A555-1AE3456B3DA8}"/>
              </a:ext>
            </a:extLst>
          </p:cNvPr>
          <p:cNvPicPr>
            <a:picLocks noChangeAspect="1"/>
          </p:cNvPicPr>
          <p:nvPr/>
        </p:nvPicPr>
        <p:blipFill>
          <a:blip r:embed="rId3"/>
          <a:stretch>
            <a:fillRect/>
          </a:stretch>
        </p:blipFill>
        <p:spPr>
          <a:xfrm>
            <a:off x="4792794" y="1435032"/>
            <a:ext cx="1864948" cy="1721966"/>
          </a:xfrm>
          <a:prstGeom prst="snip2DiagRect">
            <a:avLst>
              <a:gd name="adj1" fmla="val 0"/>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6" name="Picture 5" descr="A person in a green dress&#10;&#10;Description automatically generated">
            <a:extLst>
              <a:ext uri="{FF2B5EF4-FFF2-40B4-BE49-F238E27FC236}">
                <a16:creationId xmlns:a16="http://schemas.microsoft.com/office/drawing/2014/main" id="{A9233FB8-018D-3D87-E873-9AF2F5B8C1E6}"/>
              </a:ext>
            </a:extLst>
          </p:cNvPr>
          <p:cNvPicPr>
            <a:picLocks noChangeAspect="1"/>
          </p:cNvPicPr>
          <p:nvPr/>
        </p:nvPicPr>
        <p:blipFill>
          <a:blip r:embed="rId4"/>
          <a:stretch>
            <a:fillRect/>
          </a:stretch>
        </p:blipFill>
        <p:spPr>
          <a:xfrm>
            <a:off x="7932208" y="1405463"/>
            <a:ext cx="1864947" cy="171599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 name="Picture 6" descr="A person with a beard&#10;&#10;Description automatically generated">
            <a:extLst>
              <a:ext uri="{FF2B5EF4-FFF2-40B4-BE49-F238E27FC236}">
                <a16:creationId xmlns:a16="http://schemas.microsoft.com/office/drawing/2014/main" id="{1A277B92-5296-E802-1510-05A0AEE94DA5}"/>
              </a:ext>
            </a:extLst>
          </p:cNvPr>
          <p:cNvPicPr>
            <a:picLocks noChangeAspect="1"/>
          </p:cNvPicPr>
          <p:nvPr/>
        </p:nvPicPr>
        <p:blipFill>
          <a:blip r:embed="rId5"/>
          <a:stretch>
            <a:fillRect/>
          </a:stretch>
        </p:blipFill>
        <p:spPr>
          <a:xfrm>
            <a:off x="3486542" y="3987954"/>
            <a:ext cx="1864948" cy="173191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8" name="Picture 7" descr="A person standing in front of a sign&#10;&#10;Description automatically generated">
            <a:extLst>
              <a:ext uri="{FF2B5EF4-FFF2-40B4-BE49-F238E27FC236}">
                <a16:creationId xmlns:a16="http://schemas.microsoft.com/office/drawing/2014/main" id="{DB8CB59D-984A-728A-5283-3336A01B86A7}"/>
              </a:ext>
            </a:extLst>
          </p:cNvPr>
          <p:cNvPicPr>
            <a:picLocks noChangeAspect="1"/>
          </p:cNvPicPr>
          <p:nvPr/>
        </p:nvPicPr>
        <p:blipFill>
          <a:blip r:embed="rId6"/>
          <a:stretch>
            <a:fillRect/>
          </a:stretch>
        </p:blipFill>
        <p:spPr>
          <a:xfrm>
            <a:off x="6524993" y="4023185"/>
            <a:ext cx="1864948" cy="169668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DDAE8973-7BFD-FF37-3479-C6AA1782107D}"/>
              </a:ext>
            </a:extLst>
          </p:cNvPr>
          <p:cNvSpPr txBox="1"/>
          <p:nvPr/>
        </p:nvSpPr>
        <p:spPr>
          <a:xfrm>
            <a:off x="1727421" y="3323735"/>
            <a:ext cx="1350450"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err="1">
                <a:ln>
                  <a:noFill/>
                </a:ln>
                <a:solidFill>
                  <a:srgbClr val="FFFFFF"/>
                </a:solidFill>
                <a:effectLst/>
                <a:uLnTx/>
                <a:uFillTx/>
                <a:latin typeface="Telstra Text"/>
                <a:ea typeface="+mn-ea"/>
                <a:cs typeface="+mn-cs"/>
              </a:rPr>
              <a:t>Tunir</a:t>
            </a:r>
            <a:r>
              <a:rPr kumimoji="0" lang="en-GB" sz="1200" b="1" i="0" u="none" strike="noStrike" kern="1200" cap="none" spc="0" normalizeH="0" baseline="0" noProof="0" dirty="0">
                <a:ln>
                  <a:noFill/>
                </a:ln>
                <a:solidFill>
                  <a:srgbClr val="FFFFFF"/>
                </a:solidFill>
                <a:effectLst/>
                <a:uLnTx/>
                <a:uFillTx/>
                <a:latin typeface="Telstra Text"/>
                <a:ea typeface="+mn-ea"/>
                <a:cs typeface="+mn-cs"/>
              </a:rPr>
              <a:t> Chaudhuri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ASE</a:t>
            </a:r>
          </a:p>
        </p:txBody>
      </p:sp>
      <p:sp>
        <p:nvSpPr>
          <p:cNvPr id="10" name="TextBox 9">
            <a:extLst>
              <a:ext uri="{FF2B5EF4-FFF2-40B4-BE49-F238E27FC236}">
                <a16:creationId xmlns:a16="http://schemas.microsoft.com/office/drawing/2014/main" id="{2D7F9D17-F66D-2C14-E518-59A146B1A2D7}"/>
              </a:ext>
            </a:extLst>
          </p:cNvPr>
          <p:cNvSpPr txBox="1"/>
          <p:nvPr/>
        </p:nvSpPr>
        <p:spPr>
          <a:xfrm>
            <a:off x="5239578" y="3291980"/>
            <a:ext cx="1285415"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Akash Ranjan</a:t>
            </a:r>
            <a:endParaRPr kumimoji="0" lang="en-IN" sz="1200" b="1" i="0" u="none" strike="noStrike" kern="1200" cap="none" spc="0" normalizeH="0" baseline="0" noProof="0" dirty="0">
              <a:ln>
                <a:noFill/>
              </a:ln>
              <a:solidFill>
                <a:srgbClr val="FFFFFF"/>
              </a:solidFill>
              <a:effectLst/>
              <a:uLnTx/>
              <a:uFillTx/>
              <a:latin typeface="Telstra Tex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dirty="0">
                <a:ln>
                  <a:noFill/>
                </a:ln>
                <a:solidFill>
                  <a:srgbClr val="FFFFFF"/>
                </a:solidFill>
                <a:effectLst/>
                <a:uLnTx/>
                <a:uFillTx/>
                <a:latin typeface="Telstra Text"/>
                <a:ea typeface="+mn-ea"/>
                <a:cs typeface="+mn-cs"/>
              </a:rPr>
              <a:t>ASE</a:t>
            </a:r>
            <a:endParaRPr kumimoji="0" lang="en-GB" sz="1200" b="1" i="0" u="none" strike="noStrike" kern="1200" cap="none" spc="0" normalizeH="0" baseline="0" noProof="0" dirty="0">
              <a:ln>
                <a:noFill/>
              </a:ln>
              <a:solidFill>
                <a:srgbClr val="FFFFFF"/>
              </a:solidFill>
              <a:effectLst/>
              <a:uLnTx/>
              <a:uFillTx/>
              <a:latin typeface="Telstra Text"/>
              <a:ea typeface="+mn-ea"/>
              <a:cs typeface="+mn-cs"/>
            </a:endParaRPr>
          </a:p>
        </p:txBody>
      </p:sp>
      <p:sp>
        <p:nvSpPr>
          <p:cNvPr id="11" name="TextBox 10">
            <a:extLst>
              <a:ext uri="{FF2B5EF4-FFF2-40B4-BE49-F238E27FC236}">
                <a16:creationId xmlns:a16="http://schemas.microsoft.com/office/drawing/2014/main" id="{5B472B8A-3721-ED49-66E7-93666CDC135C}"/>
              </a:ext>
            </a:extLst>
          </p:cNvPr>
          <p:cNvSpPr txBox="1"/>
          <p:nvPr/>
        </p:nvSpPr>
        <p:spPr>
          <a:xfrm>
            <a:off x="8256051" y="3195918"/>
            <a:ext cx="1413606"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Goutham Suresh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ASE</a:t>
            </a:r>
          </a:p>
        </p:txBody>
      </p:sp>
      <p:sp>
        <p:nvSpPr>
          <p:cNvPr id="15" name="TextBox 14">
            <a:extLst>
              <a:ext uri="{FF2B5EF4-FFF2-40B4-BE49-F238E27FC236}">
                <a16:creationId xmlns:a16="http://schemas.microsoft.com/office/drawing/2014/main" id="{0908C58C-2167-8581-9762-B3162A588471}"/>
              </a:ext>
            </a:extLst>
          </p:cNvPr>
          <p:cNvSpPr txBox="1"/>
          <p:nvPr/>
        </p:nvSpPr>
        <p:spPr>
          <a:xfrm>
            <a:off x="4181533" y="5854696"/>
            <a:ext cx="611261"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Rahul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 ASE</a:t>
            </a:r>
          </a:p>
        </p:txBody>
      </p:sp>
      <p:sp>
        <p:nvSpPr>
          <p:cNvPr id="16" name="TextBox 15">
            <a:extLst>
              <a:ext uri="{FF2B5EF4-FFF2-40B4-BE49-F238E27FC236}">
                <a16:creationId xmlns:a16="http://schemas.microsoft.com/office/drawing/2014/main" id="{5CE214F8-F3F0-2919-1634-4CD86CAE9D92}"/>
              </a:ext>
            </a:extLst>
          </p:cNvPr>
          <p:cNvSpPr txBox="1"/>
          <p:nvPr/>
        </p:nvSpPr>
        <p:spPr>
          <a:xfrm>
            <a:off x="6941315" y="5807325"/>
            <a:ext cx="1217945"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Sunny Kumar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rgbClr val="FFFFFF"/>
                </a:solidFill>
                <a:effectLst/>
                <a:uLnTx/>
                <a:uFillTx/>
                <a:latin typeface="Telstra Text"/>
                <a:ea typeface="+mn-ea"/>
                <a:cs typeface="+mn-cs"/>
              </a:rPr>
              <a:t>ASE</a:t>
            </a:r>
          </a:p>
        </p:txBody>
      </p:sp>
      <p:sp>
        <p:nvSpPr>
          <p:cNvPr id="3" name="Slide Number Placeholder 3">
            <a:extLst>
              <a:ext uri="{FF2B5EF4-FFF2-40B4-BE49-F238E27FC236}">
                <a16:creationId xmlns:a16="http://schemas.microsoft.com/office/drawing/2014/main" id="{198AB753-819D-5A68-0511-45F7D4F8AF67}"/>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bg2"/>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11</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4009535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DB8252-04F1-4998-8769-1D9728CB8BDD}"/>
              </a:ext>
            </a:extLst>
          </p:cNvPr>
          <p:cNvSpPr txBox="1"/>
          <p:nvPr/>
        </p:nvSpPr>
        <p:spPr>
          <a:xfrm>
            <a:off x="3477846" y="2688493"/>
            <a:ext cx="4736123" cy="1156279"/>
          </a:xfrm>
          <a:prstGeom prst="rect">
            <a:avLst/>
          </a:prstGeom>
          <a:noFill/>
        </p:spPr>
        <p:txBody>
          <a:bodyPr wrap="square" lIns="0" tIns="0" rIns="0" bIns="0" rtlCol="0">
            <a:spAutoFit/>
          </a:bodyPr>
          <a:lstStyle/>
          <a:p>
            <a:pPr algn="l">
              <a:lnSpc>
                <a:spcPct val="120000"/>
              </a:lnSpc>
            </a:pPr>
            <a:r>
              <a:rPr lang="en-AU" sz="6600" b="1">
                <a:solidFill>
                  <a:schemeClr val="bg1"/>
                </a:solidFill>
                <a:latin typeface="+mj-lt"/>
              </a:rPr>
              <a:t>Thank You</a:t>
            </a:r>
            <a:endParaRPr lang="en-AU" sz="6600" b="1" dirty="0">
              <a:solidFill>
                <a:schemeClr val="bg1"/>
              </a:solidFill>
              <a:latin typeface="+mj-lt"/>
            </a:endParaRPr>
          </a:p>
        </p:txBody>
      </p:sp>
      <p:sp>
        <p:nvSpPr>
          <p:cNvPr id="4" name="Slide Number Placeholder 3">
            <a:extLst>
              <a:ext uri="{FF2B5EF4-FFF2-40B4-BE49-F238E27FC236}">
                <a16:creationId xmlns:a16="http://schemas.microsoft.com/office/drawing/2014/main" id="{D919C111-13D0-F212-D5E5-A3E6E63C575C}"/>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12</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406674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20BBDD-58A2-C9E7-DC4C-3B9972A3622B}"/>
              </a:ext>
            </a:extLst>
          </p:cNvPr>
          <p:cNvSpPr>
            <a:spLocks noGrp="1"/>
          </p:cNvSpPr>
          <p:nvPr>
            <p:ph type="body" sz="quarter" idx="11"/>
          </p:nvPr>
        </p:nvSpPr>
        <p:spPr>
          <a:xfrm>
            <a:off x="2474912" y="451647"/>
            <a:ext cx="4625974" cy="431337"/>
          </a:xfrm>
        </p:spPr>
        <p:txBody>
          <a:bodyPr/>
          <a:lstStyle/>
          <a:p>
            <a:r>
              <a:rPr lang="en-IN" sz="3200" b="1" dirty="0">
                <a:solidFill>
                  <a:schemeClr val="bg1"/>
                </a:solidFill>
              </a:rPr>
              <a:t>INTRODUCTION</a:t>
            </a:r>
            <a:endParaRPr lang="en-GB" sz="3200" b="1" dirty="0">
              <a:solidFill>
                <a:schemeClr val="bg1"/>
              </a:solidFill>
            </a:endParaRPr>
          </a:p>
        </p:txBody>
      </p:sp>
      <p:sp>
        <p:nvSpPr>
          <p:cNvPr id="4" name="TextBox 3">
            <a:extLst>
              <a:ext uri="{FF2B5EF4-FFF2-40B4-BE49-F238E27FC236}">
                <a16:creationId xmlns:a16="http://schemas.microsoft.com/office/drawing/2014/main" id="{A9C96A08-4ADC-07CB-E3D5-5E19C13D453C}"/>
              </a:ext>
            </a:extLst>
          </p:cNvPr>
          <p:cNvSpPr txBox="1"/>
          <p:nvPr/>
        </p:nvSpPr>
        <p:spPr>
          <a:xfrm>
            <a:off x="186266" y="2137570"/>
            <a:ext cx="8932333" cy="1200329"/>
          </a:xfrm>
          <a:prstGeom prst="rect">
            <a:avLst/>
          </a:prstGeom>
          <a:noFill/>
        </p:spPr>
        <p:txBody>
          <a:bodyPr wrap="square">
            <a:spAutoFit/>
          </a:bodyPr>
          <a:lstStyle/>
          <a:p>
            <a:pPr algn="just"/>
            <a:r>
              <a:rPr kumimoji="0" lang="en-US" sz="1800" b="0" i="0" u="none" strike="noStrike" kern="1200" cap="none" spc="0" normalizeH="0" baseline="0" noProof="0" dirty="0">
                <a:ln>
                  <a:noFill/>
                </a:ln>
                <a:solidFill>
                  <a:schemeClr val="bg1"/>
                </a:solidFill>
                <a:effectLst/>
                <a:uLnTx/>
                <a:uFillTx/>
                <a:ea typeface="+mn-ea"/>
                <a:cs typeface="+mn-cs"/>
              </a:rPr>
              <a:t>The Custom Spring Initializr is a tailored version of the Spring Initializr, a web-based tool that simplifies and accelerates the bootstrapping of Spring-based projects. It offers a personalized development experience by allowing developers to define custom project templates, dependencies, and metadata. </a:t>
            </a:r>
            <a:endParaRPr lang="en-IN" sz="1800" dirty="0">
              <a:solidFill>
                <a:schemeClr val="bg1"/>
              </a:solidFill>
            </a:endParaRPr>
          </a:p>
        </p:txBody>
      </p:sp>
      <p:sp>
        <p:nvSpPr>
          <p:cNvPr id="6" name="TextBox 5">
            <a:extLst>
              <a:ext uri="{FF2B5EF4-FFF2-40B4-BE49-F238E27FC236}">
                <a16:creationId xmlns:a16="http://schemas.microsoft.com/office/drawing/2014/main" id="{664BD778-63AE-A486-9B41-71DC12596DC1}"/>
              </a:ext>
            </a:extLst>
          </p:cNvPr>
          <p:cNvSpPr txBox="1"/>
          <p:nvPr/>
        </p:nvSpPr>
        <p:spPr>
          <a:xfrm>
            <a:off x="186266" y="3485332"/>
            <a:ext cx="9203267" cy="3416320"/>
          </a:xfrm>
          <a:prstGeom prst="rect">
            <a:avLst/>
          </a:prstGeom>
          <a:noFill/>
        </p:spPr>
        <p:txBody>
          <a:bodyPr wrap="square">
            <a:spAutoFit/>
          </a:bodyPr>
          <a:lstStyle/>
          <a:p>
            <a:pPr marL="0" indent="0" algn="just">
              <a:buNone/>
            </a:pPr>
            <a:r>
              <a:rPr lang="en-US" sz="1800" dirty="0">
                <a:solidFill>
                  <a:schemeClr val="bg1"/>
                </a:solidFill>
              </a:rPr>
              <a:t>While https://start.spring.io/ is an excellent start for your next Spring Boot project, sometimes it may be necessary to customize it to your own needs e.g., for the following reasons: </a:t>
            </a:r>
          </a:p>
          <a:p>
            <a:pPr marL="0" indent="0" algn="just">
              <a:buNone/>
            </a:pPr>
            <a:endParaRPr lang="en-US" sz="1800" dirty="0">
              <a:solidFill>
                <a:schemeClr val="bg1"/>
              </a:solidFill>
            </a:endParaRPr>
          </a:p>
          <a:p>
            <a:pPr marL="285750" indent="-285750" algn="just">
              <a:buFont typeface="Wingdings" panose="05000000000000000000" pitchFamily="2" charset="2"/>
              <a:buChar char="Ø"/>
            </a:pPr>
            <a:r>
              <a:rPr lang="en-US" sz="1800" dirty="0">
                <a:solidFill>
                  <a:schemeClr val="bg1"/>
                </a:solidFill>
              </a:rPr>
              <a:t>You may be required to provide a self-hosted instance of the Spring Initializr within your company e.g., due to network restrictions when downloading archives from the web. </a:t>
            </a:r>
          </a:p>
          <a:p>
            <a:pPr algn="just"/>
            <a:endParaRPr lang="en-US" sz="1800" dirty="0">
              <a:solidFill>
                <a:schemeClr val="bg1"/>
              </a:solidFill>
            </a:endParaRPr>
          </a:p>
          <a:p>
            <a:pPr marL="285750" indent="-285750" algn="just">
              <a:buFont typeface="Wingdings" panose="05000000000000000000" pitchFamily="2" charset="2"/>
              <a:buChar char="Ø"/>
            </a:pPr>
            <a:r>
              <a:rPr lang="en-US" sz="1800" dirty="0">
                <a:solidFill>
                  <a:schemeClr val="bg1"/>
                </a:solidFill>
              </a:rPr>
              <a:t>You may want to tweak or brand the UI or even build your own UI from scratch. </a:t>
            </a:r>
          </a:p>
          <a:p>
            <a:pPr algn="just"/>
            <a:endParaRPr lang="en-US" sz="1800" dirty="0">
              <a:solidFill>
                <a:schemeClr val="bg1"/>
              </a:solidFill>
            </a:endParaRPr>
          </a:p>
          <a:p>
            <a:pPr marL="285750" indent="-285750" algn="just">
              <a:buFont typeface="Wingdings" panose="05000000000000000000" pitchFamily="2" charset="2"/>
              <a:buChar char="Ø"/>
            </a:pPr>
            <a:r>
              <a:rPr lang="en-US" sz="1800" dirty="0">
                <a:solidFill>
                  <a:schemeClr val="bg1"/>
                </a:solidFill>
              </a:rPr>
              <a:t>You may want to provide your own project configurations and/or dependencies e.g., company internal Spring Boot starters that are not publicly available on the web.</a:t>
            </a:r>
          </a:p>
        </p:txBody>
      </p:sp>
      <p:sp>
        <p:nvSpPr>
          <p:cNvPr id="3" name="Slide Number Placeholder 3">
            <a:extLst>
              <a:ext uri="{FF2B5EF4-FFF2-40B4-BE49-F238E27FC236}">
                <a16:creationId xmlns:a16="http://schemas.microsoft.com/office/drawing/2014/main" id="{DE41D5BA-278B-BB38-565C-94C921A7F2F3}"/>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2</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2585421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52B7DA-E876-570A-85F7-50C9B422A1E9}"/>
              </a:ext>
            </a:extLst>
          </p:cNvPr>
          <p:cNvSpPr>
            <a:spLocks noGrp="1"/>
          </p:cNvSpPr>
          <p:nvPr>
            <p:ph type="body" sz="quarter" idx="11"/>
          </p:nvPr>
        </p:nvSpPr>
        <p:spPr>
          <a:xfrm>
            <a:off x="381000" y="377170"/>
            <a:ext cx="5580529" cy="580608"/>
          </a:xfrm>
        </p:spPr>
        <p:txBody>
          <a:bodyPr/>
          <a:lstStyle/>
          <a:p>
            <a:r>
              <a:rPr lang="en-AU" sz="4400" b="1" dirty="0">
                <a:solidFill>
                  <a:schemeClr val="bg1"/>
                </a:solidFill>
              </a:rPr>
              <a:t>OBJECTIVES</a:t>
            </a:r>
          </a:p>
        </p:txBody>
      </p:sp>
      <p:sp>
        <p:nvSpPr>
          <p:cNvPr id="4" name="TextBox 3">
            <a:extLst>
              <a:ext uri="{FF2B5EF4-FFF2-40B4-BE49-F238E27FC236}">
                <a16:creationId xmlns:a16="http://schemas.microsoft.com/office/drawing/2014/main" id="{87D7A2D3-575F-4E9C-4C64-F88C85FE6814}"/>
              </a:ext>
            </a:extLst>
          </p:cNvPr>
          <p:cNvSpPr txBox="1"/>
          <p:nvPr/>
        </p:nvSpPr>
        <p:spPr>
          <a:xfrm>
            <a:off x="181768" y="1655523"/>
            <a:ext cx="8894761" cy="923330"/>
          </a:xfrm>
          <a:prstGeom prst="rect">
            <a:avLst/>
          </a:prstGeom>
          <a:noFill/>
        </p:spPr>
        <p:txBody>
          <a:bodyPr wrap="square">
            <a:spAutoFit/>
          </a:bodyPr>
          <a:lstStyle/>
          <a:p>
            <a:r>
              <a:rPr kumimoji="0" lang="en-US" sz="1800" b="0" i="0" u="none" strike="noStrike" kern="1200" cap="none" spc="0" normalizeH="0" baseline="0" noProof="0" dirty="0">
                <a:ln>
                  <a:noFill/>
                </a:ln>
                <a:solidFill>
                  <a:schemeClr val="bg1"/>
                </a:solidFill>
                <a:effectLst/>
                <a:uLnTx/>
                <a:uFillTx/>
                <a:ea typeface="Arial"/>
                <a:cs typeface="Arial"/>
                <a:sym typeface="Arial"/>
              </a:rPr>
              <a:t>The aim of our project is to simulate an instance of the Spring Initializr on localhost with added custom dependencies and other special features along with all the features in the user stories</a:t>
            </a:r>
            <a:endParaRPr lang="en-AU" dirty="0">
              <a:solidFill>
                <a:schemeClr val="bg1"/>
              </a:solidFill>
            </a:endParaRPr>
          </a:p>
        </p:txBody>
      </p:sp>
      <p:pic>
        <p:nvPicPr>
          <p:cNvPr id="6" name="Picture 5">
            <a:extLst>
              <a:ext uri="{FF2B5EF4-FFF2-40B4-BE49-F238E27FC236}">
                <a16:creationId xmlns:a16="http://schemas.microsoft.com/office/drawing/2014/main" id="{3A254453-06FF-0CF2-B02D-CD86A2BB1E41}"/>
              </a:ext>
            </a:extLst>
          </p:cNvPr>
          <p:cNvPicPr>
            <a:picLocks noChangeAspect="1"/>
          </p:cNvPicPr>
          <p:nvPr/>
        </p:nvPicPr>
        <p:blipFill>
          <a:blip r:embed="rId2"/>
          <a:stretch>
            <a:fillRect/>
          </a:stretch>
        </p:blipFill>
        <p:spPr>
          <a:xfrm>
            <a:off x="671512" y="2719754"/>
            <a:ext cx="7724775" cy="3761076"/>
          </a:xfrm>
          <a:prstGeom prst="rect">
            <a:avLst/>
          </a:prstGeom>
        </p:spPr>
      </p:pic>
      <p:sp>
        <p:nvSpPr>
          <p:cNvPr id="7" name="Slide Number Placeholder 3">
            <a:extLst>
              <a:ext uri="{FF2B5EF4-FFF2-40B4-BE49-F238E27FC236}">
                <a16:creationId xmlns:a16="http://schemas.microsoft.com/office/drawing/2014/main" id="{E52B61BC-763E-CC15-C279-8B3BDF0D0E3F}"/>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3</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2569506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88C0CF-4327-0827-5375-9CD7E62FD55D}"/>
              </a:ext>
            </a:extLst>
          </p:cNvPr>
          <p:cNvSpPr>
            <a:spLocks noGrp="1"/>
          </p:cNvSpPr>
          <p:nvPr>
            <p:ph type="body" sz="quarter" idx="11"/>
          </p:nvPr>
        </p:nvSpPr>
        <p:spPr>
          <a:xfrm>
            <a:off x="358746" y="345323"/>
            <a:ext cx="5609694" cy="580608"/>
          </a:xfrm>
        </p:spPr>
        <p:txBody>
          <a:bodyPr/>
          <a:lstStyle/>
          <a:p>
            <a:r>
              <a:rPr lang="en-IN" sz="4400" b="1" dirty="0">
                <a:solidFill>
                  <a:schemeClr val="bg1"/>
                </a:solidFill>
              </a:rPr>
              <a:t>TOOLS</a:t>
            </a:r>
            <a:endParaRPr lang="en-AU" sz="4400" b="1" dirty="0">
              <a:solidFill>
                <a:schemeClr val="bg1"/>
              </a:solidFill>
            </a:endParaRPr>
          </a:p>
        </p:txBody>
      </p:sp>
      <p:pic>
        <p:nvPicPr>
          <p:cNvPr id="4" name="Picture 3">
            <a:extLst>
              <a:ext uri="{FF2B5EF4-FFF2-40B4-BE49-F238E27FC236}">
                <a16:creationId xmlns:a16="http://schemas.microsoft.com/office/drawing/2014/main" id="{B345FCC9-4C60-DD4C-BC29-724615F0FA95}"/>
              </a:ext>
            </a:extLst>
          </p:cNvPr>
          <p:cNvPicPr>
            <a:picLocks noChangeAspect="1"/>
          </p:cNvPicPr>
          <p:nvPr/>
        </p:nvPicPr>
        <p:blipFill>
          <a:blip r:embed="rId2"/>
          <a:stretch>
            <a:fillRect/>
          </a:stretch>
        </p:blipFill>
        <p:spPr>
          <a:xfrm>
            <a:off x="833437" y="2614612"/>
            <a:ext cx="7972425" cy="3095625"/>
          </a:xfrm>
          <a:prstGeom prst="rect">
            <a:avLst/>
          </a:prstGeom>
        </p:spPr>
      </p:pic>
      <p:sp>
        <p:nvSpPr>
          <p:cNvPr id="6" name="Slide Number Placeholder 3">
            <a:extLst>
              <a:ext uri="{FF2B5EF4-FFF2-40B4-BE49-F238E27FC236}">
                <a16:creationId xmlns:a16="http://schemas.microsoft.com/office/drawing/2014/main" id="{18573760-9893-2060-C51D-D74F8C2EE57C}"/>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4</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401973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0;p36">
            <a:extLst>
              <a:ext uri="{FF2B5EF4-FFF2-40B4-BE49-F238E27FC236}">
                <a16:creationId xmlns:a16="http://schemas.microsoft.com/office/drawing/2014/main" id="{DA0FA7F7-9B41-EE57-FBA0-2581B20082FA}"/>
              </a:ext>
            </a:extLst>
          </p:cNvPr>
          <p:cNvPicPr preferRelativeResize="0"/>
          <p:nvPr/>
        </p:nvPicPr>
        <p:blipFill>
          <a:blip r:embed="rId2">
            <a:alphaModFix/>
          </a:blip>
          <a:stretch>
            <a:fillRect/>
          </a:stretch>
        </p:blipFill>
        <p:spPr>
          <a:xfrm>
            <a:off x="1057124" y="2478312"/>
            <a:ext cx="7282543" cy="3668488"/>
          </a:xfrm>
          <a:prstGeom prst="rect">
            <a:avLst/>
          </a:prstGeom>
          <a:noFill/>
          <a:ln>
            <a:noFill/>
          </a:ln>
        </p:spPr>
      </p:pic>
      <p:pic>
        <p:nvPicPr>
          <p:cNvPr id="5" name="Picture 4" descr="A red arrow pointing down&#10;&#10;Description automatically generated">
            <a:extLst>
              <a:ext uri="{FF2B5EF4-FFF2-40B4-BE49-F238E27FC236}">
                <a16:creationId xmlns:a16="http://schemas.microsoft.com/office/drawing/2014/main" id="{4E2F82BA-F87D-8F30-517B-9C713F344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566522" flipH="1">
            <a:off x="6480575" y="2717311"/>
            <a:ext cx="252222" cy="1776550"/>
          </a:xfrm>
          <a:prstGeom prst="rect">
            <a:avLst/>
          </a:prstGeom>
        </p:spPr>
      </p:pic>
      <p:pic>
        <p:nvPicPr>
          <p:cNvPr id="7" name="Picture 6">
            <a:extLst>
              <a:ext uri="{FF2B5EF4-FFF2-40B4-BE49-F238E27FC236}">
                <a16:creationId xmlns:a16="http://schemas.microsoft.com/office/drawing/2014/main" id="{0423539A-755F-0C99-3083-129D82572F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825505">
            <a:off x="3884290" y="2787678"/>
            <a:ext cx="149139" cy="589219"/>
          </a:xfrm>
          <a:prstGeom prst="rect">
            <a:avLst/>
          </a:prstGeom>
        </p:spPr>
      </p:pic>
      <p:pic>
        <p:nvPicPr>
          <p:cNvPr id="9" name="Picture 8" descr="A red arrow pointing down&#10;&#10;Description automatically generated">
            <a:extLst>
              <a:ext uri="{FF2B5EF4-FFF2-40B4-BE49-F238E27FC236}">
                <a16:creationId xmlns:a16="http://schemas.microsoft.com/office/drawing/2014/main" id="{5299FE1C-5DFC-7633-60A6-FA17066B36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886929">
            <a:off x="4793129" y="3479752"/>
            <a:ext cx="177551" cy="931606"/>
          </a:xfrm>
          <a:prstGeom prst="rect">
            <a:avLst/>
          </a:prstGeom>
        </p:spPr>
      </p:pic>
      <p:pic>
        <p:nvPicPr>
          <p:cNvPr id="11" name="Picture 10" descr="A red arrow pointing down&#10;&#10;Description automatically generated">
            <a:extLst>
              <a:ext uri="{FF2B5EF4-FFF2-40B4-BE49-F238E27FC236}">
                <a16:creationId xmlns:a16="http://schemas.microsoft.com/office/drawing/2014/main" id="{E3B42661-5700-1B7E-8F5B-1BCE889933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78433">
            <a:off x="3707755" y="4553961"/>
            <a:ext cx="199718" cy="1115774"/>
          </a:xfrm>
          <a:prstGeom prst="rect">
            <a:avLst/>
          </a:prstGeom>
        </p:spPr>
      </p:pic>
      <p:pic>
        <p:nvPicPr>
          <p:cNvPr id="13" name="Picture 12" descr="A red arrow pointing down&#10;&#10;Description automatically generated">
            <a:extLst>
              <a:ext uri="{FF2B5EF4-FFF2-40B4-BE49-F238E27FC236}">
                <a16:creationId xmlns:a16="http://schemas.microsoft.com/office/drawing/2014/main" id="{169C50F6-5904-3207-4994-A6764C9C5B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962260">
            <a:off x="4433449" y="4223546"/>
            <a:ext cx="150318" cy="1244030"/>
          </a:xfrm>
          <a:prstGeom prst="rect">
            <a:avLst/>
          </a:prstGeom>
        </p:spPr>
      </p:pic>
      <p:pic>
        <p:nvPicPr>
          <p:cNvPr id="15" name="Picture 14" descr="A red arrow pointing down&#10;&#10;Description automatically generated">
            <a:extLst>
              <a:ext uri="{FF2B5EF4-FFF2-40B4-BE49-F238E27FC236}">
                <a16:creationId xmlns:a16="http://schemas.microsoft.com/office/drawing/2014/main" id="{62F0F8DC-EB1A-512B-5082-F3CE72A331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965471">
            <a:off x="4623539" y="4102282"/>
            <a:ext cx="122368" cy="848709"/>
          </a:xfrm>
          <a:prstGeom prst="rect">
            <a:avLst/>
          </a:prstGeom>
        </p:spPr>
      </p:pic>
      <p:sp>
        <p:nvSpPr>
          <p:cNvPr id="8" name="Text Placeholder 1">
            <a:extLst>
              <a:ext uri="{FF2B5EF4-FFF2-40B4-BE49-F238E27FC236}">
                <a16:creationId xmlns:a16="http://schemas.microsoft.com/office/drawing/2014/main" id="{45FFBE4A-4414-EFAF-D2D8-C8E329F26332}"/>
              </a:ext>
            </a:extLst>
          </p:cNvPr>
          <p:cNvSpPr>
            <a:spLocks noGrp="1"/>
          </p:cNvSpPr>
          <p:nvPr>
            <p:ph type="body" sz="quarter" idx="11"/>
          </p:nvPr>
        </p:nvSpPr>
        <p:spPr>
          <a:xfrm>
            <a:off x="426041" y="411932"/>
            <a:ext cx="6456361" cy="580608"/>
          </a:xfrm>
        </p:spPr>
        <p:txBody>
          <a:bodyPr/>
          <a:lstStyle/>
          <a:p>
            <a:r>
              <a:rPr lang="en-AU" sz="4400" b="1" dirty="0">
                <a:solidFill>
                  <a:schemeClr val="bg1"/>
                </a:solidFill>
              </a:rPr>
              <a:t>INITIALIZR WORKFLOW</a:t>
            </a:r>
          </a:p>
        </p:txBody>
      </p:sp>
    </p:spTree>
    <p:extLst>
      <p:ext uri="{BB962C8B-B14F-4D97-AF65-F5344CB8AC3E}">
        <p14:creationId xmlns:p14="http://schemas.microsoft.com/office/powerpoint/2010/main" val="1731127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3D8EC68E-B4DA-2EC7-9CB2-B1CCEAB1CD58}"/>
              </a:ext>
            </a:extLst>
          </p:cNvPr>
          <p:cNvSpPr>
            <a:spLocks noGrp="1"/>
          </p:cNvSpPr>
          <p:nvPr>
            <p:ph type="body" sz="quarter" idx="11"/>
          </p:nvPr>
        </p:nvSpPr>
        <p:spPr>
          <a:xfrm>
            <a:off x="562783" y="700300"/>
            <a:ext cx="4625974" cy="527837"/>
          </a:xfrm>
        </p:spPr>
        <p:txBody>
          <a:bodyPr/>
          <a:lstStyle/>
          <a:p>
            <a:r>
              <a:rPr lang="en-IN" dirty="0">
                <a:solidFill>
                  <a:schemeClr val="bg1"/>
                </a:solidFill>
                <a:latin typeface="Bahnschrift SemiBold" panose="020B0502040204020203" pitchFamily="34" charset="0"/>
              </a:rPr>
              <a:t>USER INTERFACE</a:t>
            </a:r>
            <a:endParaRPr lang="en-GB" dirty="0">
              <a:solidFill>
                <a:schemeClr val="bg1"/>
              </a:solidFill>
              <a:latin typeface="Bahnschrift SemiBold" panose="020B0502040204020203" pitchFamily="34" charset="0"/>
            </a:endParaRPr>
          </a:p>
        </p:txBody>
      </p:sp>
      <p:pic>
        <p:nvPicPr>
          <p:cNvPr id="3" name="Picture 2">
            <a:extLst>
              <a:ext uri="{FF2B5EF4-FFF2-40B4-BE49-F238E27FC236}">
                <a16:creationId xmlns:a16="http://schemas.microsoft.com/office/drawing/2014/main" id="{007077FD-CE79-5833-C2FA-365D62507E5A}"/>
              </a:ext>
            </a:extLst>
          </p:cNvPr>
          <p:cNvPicPr>
            <a:picLocks noChangeAspect="1"/>
          </p:cNvPicPr>
          <p:nvPr/>
        </p:nvPicPr>
        <p:blipFill>
          <a:blip r:embed="rId2"/>
          <a:stretch>
            <a:fillRect/>
          </a:stretch>
        </p:blipFill>
        <p:spPr>
          <a:xfrm>
            <a:off x="705520" y="1367532"/>
            <a:ext cx="4199841" cy="3923483"/>
          </a:xfrm>
          <a:prstGeom prst="rect">
            <a:avLst/>
          </a:prstGeom>
        </p:spPr>
      </p:pic>
      <p:pic>
        <p:nvPicPr>
          <p:cNvPr id="4" name="Picture 3">
            <a:extLst>
              <a:ext uri="{FF2B5EF4-FFF2-40B4-BE49-F238E27FC236}">
                <a16:creationId xmlns:a16="http://schemas.microsoft.com/office/drawing/2014/main" id="{2C793644-6EF9-28A8-BB7A-6F3333C0081D}"/>
              </a:ext>
            </a:extLst>
          </p:cNvPr>
          <p:cNvPicPr>
            <a:picLocks noChangeAspect="1"/>
          </p:cNvPicPr>
          <p:nvPr/>
        </p:nvPicPr>
        <p:blipFill>
          <a:blip r:embed="rId3"/>
          <a:stretch>
            <a:fillRect/>
          </a:stretch>
        </p:blipFill>
        <p:spPr>
          <a:xfrm>
            <a:off x="5763834" y="1367532"/>
            <a:ext cx="3908035" cy="4122935"/>
          </a:xfrm>
          <a:prstGeom prst="rect">
            <a:avLst/>
          </a:prstGeom>
        </p:spPr>
      </p:pic>
      <p:pic>
        <p:nvPicPr>
          <p:cNvPr id="5" name="Picture 4">
            <a:extLst>
              <a:ext uri="{FF2B5EF4-FFF2-40B4-BE49-F238E27FC236}">
                <a16:creationId xmlns:a16="http://schemas.microsoft.com/office/drawing/2014/main" id="{87C29276-FBBB-E7DA-0D05-3A5B018FC49D}"/>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4242" t="-3240" r="23031" b="3240"/>
          <a:stretch/>
        </p:blipFill>
        <p:spPr>
          <a:xfrm>
            <a:off x="10530342" y="2781401"/>
            <a:ext cx="486228" cy="624279"/>
          </a:xfrm>
          <a:prstGeom prst="rect">
            <a:avLst/>
          </a:prstGeom>
        </p:spPr>
      </p:pic>
      <p:pic>
        <p:nvPicPr>
          <p:cNvPr id="6" name="Picture 2" descr="Down-arrow-sticker GIFs - Get the best GIF on GIPHY">
            <a:extLst>
              <a:ext uri="{FF2B5EF4-FFF2-40B4-BE49-F238E27FC236}">
                <a16:creationId xmlns:a16="http://schemas.microsoft.com/office/drawing/2014/main" id="{01E15CDB-B7CC-DBF8-F491-540B98C838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6200000">
            <a:off x="5070680" y="2712525"/>
            <a:ext cx="527836" cy="85847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Down-arrow-sticker GIFs - Get the best GIF on GIPHY">
            <a:extLst>
              <a:ext uri="{FF2B5EF4-FFF2-40B4-BE49-F238E27FC236}">
                <a16:creationId xmlns:a16="http://schemas.microsoft.com/office/drawing/2014/main" id="{B9E0C6C6-DB8B-6366-A76A-AE1ED61B38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6200000">
            <a:off x="9835139" y="2626331"/>
            <a:ext cx="531935" cy="858475"/>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3">
            <a:extLst>
              <a:ext uri="{FF2B5EF4-FFF2-40B4-BE49-F238E27FC236}">
                <a16:creationId xmlns:a16="http://schemas.microsoft.com/office/drawing/2014/main" id="{C70065EA-D1F2-7BA5-89A1-D6D94D1EA849}"/>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6</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3227892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3D8EC68E-B4DA-2EC7-9CB2-B1CCEAB1CD58}"/>
              </a:ext>
            </a:extLst>
          </p:cNvPr>
          <p:cNvSpPr>
            <a:spLocks noGrp="1"/>
          </p:cNvSpPr>
          <p:nvPr>
            <p:ph type="body" sz="quarter" idx="11"/>
          </p:nvPr>
        </p:nvSpPr>
        <p:spPr>
          <a:xfrm>
            <a:off x="554077" y="739459"/>
            <a:ext cx="4625974" cy="527837"/>
          </a:xfrm>
        </p:spPr>
        <p:txBody>
          <a:bodyPr/>
          <a:lstStyle/>
          <a:p>
            <a:r>
              <a:rPr lang="en-IN" dirty="0">
                <a:solidFill>
                  <a:schemeClr val="bg1"/>
                </a:solidFill>
                <a:latin typeface="Bahnschrift SemiBold" panose="020B0502040204020203" pitchFamily="34" charset="0"/>
              </a:rPr>
              <a:t>USER INTERFACE</a:t>
            </a:r>
            <a:endParaRPr lang="en-GB" dirty="0">
              <a:solidFill>
                <a:schemeClr val="bg1"/>
              </a:solidFill>
              <a:latin typeface="Bahnschrift SemiBold" panose="020B0502040204020203" pitchFamily="34" charset="0"/>
            </a:endParaRPr>
          </a:p>
        </p:txBody>
      </p:sp>
      <p:pic>
        <p:nvPicPr>
          <p:cNvPr id="2" name="Picture 1">
            <a:extLst>
              <a:ext uri="{FF2B5EF4-FFF2-40B4-BE49-F238E27FC236}">
                <a16:creationId xmlns:a16="http://schemas.microsoft.com/office/drawing/2014/main" id="{AA9D02A9-1653-593E-7B94-449D8C38958A}"/>
              </a:ext>
            </a:extLst>
          </p:cNvPr>
          <p:cNvPicPr>
            <a:picLocks noChangeAspect="1"/>
          </p:cNvPicPr>
          <p:nvPr/>
        </p:nvPicPr>
        <p:blipFill>
          <a:blip r:embed="rId2"/>
          <a:stretch>
            <a:fillRect/>
          </a:stretch>
        </p:blipFill>
        <p:spPr>
          <a:xfrm>
            <a:off x="550577" y="1902569"/>
            <a:ext cx="3110118" cy="3574366"/>
          </a:xfrm>
          <a:prstGeom prst="rect">
            <a:avLst/>
          </a:prstGeom>
        </p:spPr>
      </p:pic>
      <p:pic>
        <p:nvPicPr>
          <p:cNvPr id="8" name="Picture 7">
            <a:extLst>
              <a:ext uri="{FF2B5EF4-FFF2-40B4-BE49-F238E27FC236}">
                <a16:creationId xmlns:a16="http://schemas.microsoft.com/office/drawing/2014/main" id="{00D7D264-B29D-F7B7-7D19-4EFBACAE7C36}"/>
              </a:ext>
            </a:extLst>
          </p:cNvPr>
          <p:cNvPicPr>
            <a:picLocks noChangeAspect="1"/>
          </p:cNvPicPr>
          <p:nvPr/>
        </p:nvPicPr>
        <p:blipFill>
          <a:blip r:embed="rId3"/>
          <a:stretch>
            <a:fillRect/>
          </a:stretch>
        </p:blipFill>
        <p:spPr>
          <a:xfrm>
            <a:off x="4469657" y="1959267"/>
            <a:ext cx="3334176" cy="3631437"/>
          </a:xfrm>
          <a:prstGeom prst="rect">
            <a:avLst/>
          </a:prstGeom>
        </p:spPr>
      </p:pic>
      <p:pic>
        <p:nvPicPr>
          <p:cNvPr id="9" name="Picture 8">
            <a:extLst>
              <a:ext uri="{FF2B5EF4-FFF2-40B4-BE49-F238E27FC236}">
                <a16:creationId xmlns:a16="http://schemas.microsoft.com/office/drawing/2014/main" id="{97F2B966-9438-20DA-8A00-2E085F454B38}"/>
              </a:ext>
            </a:extLst>
          </p:cNvPr>
          <p:cNvPicPr>
            <a:picLocks noChangeAspect="1"/>
          </p:cNvPicPr>
          <p:nvPr/>
        </p:nvPicPr>
        <p:blipFill>
          <a:blip r:embed="rId4"/>
          <a:stretch>
            <a:fillRect/>
          </a:stretch>
        </p:blipFill>
        <p:spPr>
          <a:xfrm>
            <a:off x="8612796" y="1899471"/>
            <a:ext cx="2400060" cy="3572125"/>
          </a:xfrm>
          <a:prstGeom prst="rect">
            <a:avLst/>
          </a:prstGeom>
        </p:spPr>
      </p:pic>
      <p:pic>
        <p:nvPicPr>
          <p:cNvPr id="10" name="Picture 2" descr="Down-arrow-sticker GIFs - Get the best GIF on GIPHY">
            <a:extLst>
              <a:ext uri="{FF2B5EF4-FFF2-40B4-BE49-F238E27FC236}">
                <a16:creationId xmlns:a16="http://schemas.microsoft.com/office/drawing/2014/main" id="{5F1971AD-EBBB-FCBE-F3C7-E8FDD2E946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3848031" y="3298404"/>
            <a:ext cx="434294" cy="8089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Down-arrow-sticker GIFs - Get the best GIF on GIPHY">
            <a:extLst>
              <a:ext uri="{FF2B5EF4-FFF2-40B4-BE49-F238E27FC236}">
                <a16:creationId xmlns:a16="http://schemas.microsoft.com/office/drawing/2014/main" id="{C90D117C-FB3B-D30D-3F55-F0373CD49B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8036020" y="3251503"/>
            <a:ext cx="434294" cy="71925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3">
            <a:extLst>
              <a:ext uri="{FF2B5EF4-FFF2-40B4-BE49-F238E27FC236}">
                <a16:creationId xmlns:a16="http://schemas.microsoft.com/office/drawing/2014/main" id="{25D5C5D2-08B6-74BD-FEFC-839F5F02D0AC}"/>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7</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612305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44E3CEF-0909-3862-67AE-513F296B3BB9}"/>
              </a:ext>
            </a:extLst>
          </p:cNvPr>
          <p:cNvSpPr>
            <a:spLocks noGrp="1"/>
          </p:cNvSpPr>
          <p:nvPr>
            <p:ph type="sldNum" sz="quarter" idx="11"/>
          </p:nvPr>
        </p:nvSpPr>
        <p:spPr>
          <a:xfrm>
            <a:off x="11630392" y="6610219"/>
            <a:ext cx="397545" cy="123111"/>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 b="0" i="0" u="none" strike="noStrike" kern="1200" cap="none" spc="0" normalizeH="0" baseline="0" noProof="0" dirty="0">
                <a:ln>
                  <a:noFill/>
                </a:ln>
                <a:solidFill>
                  <a:srgbClr val="FFFFFF"/>
                </a:solidFill>
                <a:effectLst/>
                <a:uLnTx/>
                <a:uFillTx/>
                <a:latin typeface="Telstra Text"/>
                <a:ea typeface="+mn-ea"/>
                <a:cs typeface="+mn-cs"/>
              </a:rPr>
              <a:t>Page </a:t>
            </a:r>
            <a:fld id="{6CE8EE31-FA1F-47AC-9952-1F160F21C32E}" type="slidenum">
              <a:rPr kumimoji="0" lang="en-GB" sz="800" b="0" i="0" u="none" strike="noStrike" kern="1200" cap="none" spc="0" normalizeH="0" baseline="0" noProof="0" smtClean="0">
                <a:ln>
                  <a:noFill/>
                </a:ln>
                <a:solidFill>
                  <a:srgbClr val="FFFFFF"/>
                </a:solidFill>
                <a:effectLst/>
                <a:uLnTx/>
                <a:uFillTx/>
                <a:latin typeface="Telstra Tex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GB" sz="800" b="0" i="0" u="none" strike="noStrike" kern="1200" cap="none" spc="0" normalizeH="0" baseline="0" noProof="0" dirty="0">
              <a:ln>
                <a:noFill/>
              </a:ln>
              <a:solidFill>
                <a:srgbClr val="FFFFFF"/>
              </a:solidFill>
              <a:effectLst/>
              <a:uLnTx/>
              <a:uFillTx/>
              <a:latin typeface="Telstra Text"/>
              <a:ea typeface="+mn-ea"/>
              <a:cs typeface="+mn-cs"/>
            </a:endParaRPr>
          </a:p>
        </p:txBody>
      </p:sp>
      <p:sp>
        <p:nvSpPr>
          <p:cNvPr id="2" name="Rectangle 1">
            <a:extLst>
              <a:ext uri="{FF2B5EF4-FFF2-40B4-BE49-F238E27FC236}">
                <a16:creationId xmlns:a16="http://schemas.microsoft.com/office/drawing/2014/main" id="{6280368F-CC9C-88D6-8660-CCE1B396CA86}"/>
              </a:ext>
            </a:extLst>
          </p:cNvPr>
          <p:cNvSpPr/>
          <p:nvPr/>
        </p:nvSpPr>
        <p:spPr>
          <a:xfrm>
            <a:off x="2393576" y="914400"/>
            <a:ext cx="7440706" cy="41775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400" b="1" i="0" u="none" strike="noStrike" kern="1200" cap="none" spc="0" normalizeH="0" baseline="0" noProof="0" dirty="0">
                <a:ln w="13462">
                  <a:solidFill>
                    <a:srgbClr val="FFFFFF"/>
                  </a:solidFill>
                  <a:prstDash val="solid"/>
                </a:ln>
                <a:solidFill>
                  <a:srgbClr val="131A35">
                    <a:lumMod val="85000"/>
                    <a:lumOff val="15000"/>
                  </a:srgbClr>
                </a:solidFill>
                <a:effectLst>
                  <a:outerShdw dist="38100" dir="2700000" algn="bl" rotWithShape="0">
                    <a:srgbClr val="F5EDE2"/>
                  </a:outerShdw>
                </a:effectLst>
                <a:uLnTx/>
                <a:uFillTx/>
                <a:latin typeface="Telstra Text"/>
                <a:ea typeface="+mn-ea"/>
                <a:cs typeface="+mn-cs"/>
              </a:rPr>
              <a:t>LIVE DEMONSTRATION</a:t>
            </a:r>
          </a:p>
        </p:txBody>
      </p:sp>
    </p:spTree>
    <p:extLst>
      <p:ext uri="{BB962C8B-B14F-4D97-AF65-F5344CB8AC3E}">
        <p14:creationId xmlns:p14="http://schemas.microsoft.com/office/powerpoint/2010/main" val="298560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3DABE4C-CA07-65EC-697E-C5345F9986E3}"/>
              </a:ext>
            </a:extLst>
          </p:cNvPr>
          <p:cNvSpPr>
            <a:spLocks noGrp="1"/>
          </p:cNvSpPr>
          <p:nvPr>
            <p:ph type="body" sz="quarter" idx="11"/>
          </p:nvPr>
        </p:nvSpPr>
        <p:spPr>
          <a:xfrm>
            <a:off x="523722" y="450456"/>
            <a:ext cx="7362294" cy="580608"/>
          </a:xfrm>
        </p:spPr>
        <p:txBody>
          <a:bodyPr/>
          <a:lstStyle/>
          <a:p>
            <a:r>
              <a:rPr lang="en-AU" sz="4400" b="1" dirty="0">
                <a:solidFill>
                  <a:schemeClr val="bg1"/>
                </a:solidFill>
              </a:rPr>
              <a:t>SUMMARY</a:t>
            </a:r>
          </a:p>
        </p:txBody>
      </p:sp>
      <p:pic>
        <p:nvPicPr>
          <p:cNvPr id="4" name="Picture 3">
            <a:extLst>
              <a:ext uri="{FF2B5EF4-FFF2-40B4-BE49-F238E27FC236}">
                <a16:creationId xmlns:a16="http://schemas.microsoft.com/office/drawing/2014/main" id="{6767CB0A-4B77-1867-0595-0A87EAB664CC}"/>
              </a:ext>
            </a:extLst>
          </p:cNvPr>
          <p:cNvPicPr>
            <a:picLocks noChangeAspect="1"/>
          </p:cNvPicPr>
          <p:nvPr/>
        </p:nvPicPr>
        <p:blipFill>
          <a:blip r:embed="rId2"/>
          <a:stretch>
            <a:fillRect/>
          </a:stretch>
        </p:blipFill>
        <p:spPr>
          <a:xfrm>
            <a:off x="733425" y="2371725"/>
            <a:ext cx="8096250" cy="3600450"/>
          </a:xfrm>
          <a:prstGeom prst="rect">
            <a:avLst/>
          </a:prstGeom>
        </p:spPr>
      </p:pic>
      <p:sp>
        <p:nvSpPr>
          <p:cNvPr id="6" name="Slide Number Placeholder 3">
            <a:extLst>
              <a:ext uri="{FF2B5EF4-FFF2-40B4-BE49-F238E27FC236}">
                <a16:creationId xmlns:a16="http://schemas.microsoft.com/office/drawing/2014/main" id="{A8A6BA93-DB33-3021-AAA2-719D406C9E37}"/>
              </a:ext>
            </a:extLst>
          </p:cNvPr>
          <p:cNvSpPr txBox="1">
            <a:spLocks/>
          </p:cNvSpPr>
          <p:nvPr/>
        </p:nvSpPr>
        <p:spPr>
          <a:xfrm>
            <a:off x="11630392" y="6610219"/>
            <a:ext cx="397545" cy="123111"/>
          </a:xfrm>
          <a:prstGeom prst="rect">
            <a:avLst/>
          </a:prstGeom>
        </p:spPr>
        <p:txBody>
          <a:bodyPr vert="horz" wrap="square" lIns="0" tIns="0" rIns="0" bIns="0" rtlCol="0">
            <a:spAutoFit/>
          </a:bodyPr>
          <a:lstStyle>
            <a:lvl1pPr marL="0" indent="0" algn="l" defTabSz="914400" rtl="0" eaLnBrk="1" latinLnBrk="0" hangingPunct="1">
              <a:lnSpc>
                <a:spcPct val="85000"/>
              </a:lnSpc>
              <a:spcBef>
                <a:spcPts val="0"/>
              </a:spcBef>
              <a:spcAft>
                <a:spcPts val="0"/>
              </a:spcAft>
              <a:buFont typeface="Arial" panose="020B0604020202020204" pitchFamily="34" charset="0"/>
              <a:buNone/>
              <a:defRPr sz="4000" kern="1200">
                <a:solidFill>
                  <a:schemeClr val="accent3"/>
                </a:solidFill>
                <a:latin typeface="+mj-lt"/>
                <a:ea typeface="Telstra Text Medium" panose="020B0604040000000004" pitchFamily="34" charset="0"/>
                <a:cs typeface="+mn-cs"/>
              </a:defRPr>
            </a:lvl1pPr>
            <a:lvl2pPr marL="0" indent="0" algn="l" defTabSz="914400" rtl="0" eaLnBrk="1" latinLnBrk="0" hangingPunct="1">
              <a:lnSpc>
                <a:spcPct val="100000"/>
              </a:lnSpc>
              <a:spcBef>
                <a:spcPts val="600"/>
              </a:spcBef>
              <a:spcAft>
                <a:spcPts val="600"/>
              </a:spcAft>
              <a:buFont typeface="Arial" panose="020B0604020202020204" pitchFamily="34" charset="0"/>
              <a:buNone/>
              <a:defRPr sz="2400" kern="1200">
                <a:solidFill>
                  <a:schemeClr val="bg1"/>
                </a:solidFill>
                <a:latin typeface="+mn-lt"/>
                <a:ea typeface="+mn-ea"/>
                <a:cs typeface="+mn-cs"/>
              </a:defRPr>
            </a:lvl2pPr>
            <a:lvl3pPr marL="0" indent="0" algn="l" defTabSz="914400" rtl="0" eaLnBrk="1" latinLnBrk="0" hangingPunct="1">
              <a:lnSpc>
                <a:spcPct val="100000"/>
              </a:lnSpc>
              <a:spcBef>
                <a:spcPts val="0"/>
              </a:spcBef>
              <a:spcAft>
                <a:spcPts val="600"/>
              </a:spcAft>
              <a:buFont typeface="Arial" panose="020B0604020202020204" pitchFamily="34" charset="0"/>
              <a:buNone/>
              <a:defRPr sz="1800" kern="1200">
                <a:solidFill>
                  <a:schemeClr val="bg1"/>
                </a:solidFill>
                <a:latin typeface="+mn-lt"/>
                <a:ea typeface="+mn-ea"/>
                <a:cs typeface="+mn-cs"/>
              </a:defRPr>
            </a:lvl3pPr>
            <a:lvl4pPr marL="36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20000"/>
              </a:lnSpc>
              <a:spcBef>
                <a:spcPts val="0"/>
              </a:spcBef>
              <a:spcAft>
                <a:spcPts val="600"/>
              </a:spcAft>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Tx/>
              <a:buNone/>
            </a:pPr>
            <a:r>
              <a:rPr lang="en-GB" sz="800">
                <a:solidFill>
                  <a:srgbClr val="FFFFFF"/>
                </a:solidFill>
                <a:latin typeface="Telstra Text"/>
                <a:ea typeface="+mn-ea"/>
              </a:rPr>
              <a:t>Page </a:t>
            </a:r>
            <a:fld id="{6CE8EE31-FA1F-47AC-9952-1F160F21C32E}" type="slidenum">
              <a:rPr lang="en-GB" sz="800" smtClean="0">
                <a:solidFill>
                  <a:srgbClr val="FFFFFF"/>
                </a:solidFill>
                <a:latin typeface="Telstra Text"/>
                <a:ea typeface="+mn-ea"/>
              </a:rPr>
              <a:pPr>
                <a:lnSpc>
                  <a:spcPct val="100000"/>
                </a:lnSpc>
                <a:buFontTx/>
                <a:buNone/>
              </a:pPr>
              <a:t>9</a:t>
            </a:fld>
            <a:endParaRPr lang="en-GB" sz="800" dirty="0">
              <a:solidFill>
                <a:srgbClr val="FFFFFF"/>
              </a:solidFill>
              <a:latin typeface="Telstra Text"/>
              <a:ea typeface="+mn-ea"/>
            </a:endParaRPr>
          </a:p>
        </p:txBody>
      </p:sp>
    </p:spTree>
    <p:extLst>
      <p:ext uri="{BB962C8B-B14F-4D97-AF65-F5344CB8AC3E}">
        <p14:creationId xmlns:p14="http://schemas.microsoft.com/office/powerpoint/2010/main" val="3996975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lstra International 2023 Sky 80">
  <a:themeElements>
    <a:clrScheme name="Telstra Corporate 2023">
      <a:dk1>
        <a:srgbClr val="131A35"/>
      </a:dk1>
      <a:lt1>
        <a:srgbClr val="FFFFFF"/>
      </a:lt1>
      <a:dk2>
        <a:srgbClr val="F5EDE2"/>
      </a:dk2>
      <a:lt2>
        <a:srgbClr val="FFFFFF"/>
      </a:lt2>
      <a:accent1>
        <a:srgbClr val="1A2E61"/>
      </a:accent1>
      <a:accent2>
        <a:srgbClr val="0D54FF"/>
      </a:accent2>
      <a:accent3>
        <a:srgbClr val="F96449"/>
      </a:accent3>
      <a:accent4>
        <a:srgbClr val="F44E1A"/>
      </a:accent4>
      <a:accent5>
        <a:srgbClr val="F5EDE2"/>
      </a:accent5>
      <a:accent6>
        <a:srgbClr val="D4CDC3"/>
      </a:accent6>
      <a:hlink>
        <a:srgbClr val="0D54FF"/>
      </a:hlink>
      <a:folHlink>
        <a:srgbClr val="F96449"/>
      </a:folHlink>
    </a:clrScheme>
    <a:fontScheme name="Telstra 2023">
      <a:majorFont>
        <a:latin typeface="Telstra Display Medium"/>
        <a:ea typeface=""/>
        <a:cs typeface=""/>
      </a:majorFont>
      <a:minorFont>
        <a:latin typeface="Telstra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lnSpc>
            <a:spcPct val="120000"/>
          </a:lnSpc>
          <a:defRPr dirty="0" err="1" smtClean="0"/>
        </a:defPPr>
      </a:lstStyle>
    </a:txDef>
  </a:objectDefaults>
  <a:extraClrSchemeLst/>
  <a:custClrLst>
    <a:custClr name="Sky 60">
      <a:srgbClr val="0D54FF"/>
    </a:custClr>
    <a:custClr name="Sky 80">
      <a:srgbClr val="1A2E61"/>
    </a:custClr>
    <a:custClr name="Sky 40">
      <a:srgbClr val="6CC8FE"/>
    </a:custClr>
    <a:custClr name="Sky 20">
      <a:srgbClr val="D8F0FE"/>
    </a:custClr>
    <a:custClr name="Earth 60">
      <a:srgbClr val="F96449"/>
    </a:custClr>
    <a:custClr name="Earth 80">
      <a:srgbClr val="F44E1A"/>
    </a:custClr>
    <a:custClr name="Earth 40">
      <a:srgbClr val="FFAE87"/>
    </a:custClr>
    <a:custClr name="Earth 20">
      <a:srgbClr val="FFDDD1"/>
    </a:custClr>
    <a:custClr name="BLANK">
      <a:srgbClr val="FFFFFF"/>
    </a:custClr>
    <a:custClr name="BLANK">
      <a:srgbClr val="FFFFFF"/>
    </a:custClr>
    <a:custClr name="Sand 40">
      <a:srgbClr val="F5EDE2"/>
    </a:custClr>
    <a:custClr name="Sand 60">
      <a:srgbClr val="D4CDC3"/>
    </a:custClr>
    <a:custClr name="Sand 20">
      <a:srgbClr val="FEF9EF"/>
    </a:custClr>
    <a:custClr name="Grey 80">
      <a:srgbClr val="505050"/>
    </a:custClr>
    <a:custClr name="Grey 60">
      <a:srgbClr val="828282"/>
    </a:custClr>
    <a:custClr name="Grey 40">
      <a:srgbClr val="A0A0A0"/>
    </a:custClr>
    <a:custClr name="Grey 30">
      <a:srgbClr val="C8C8C8"/>
    </a:custClr>
    <a:custClr name="Grey 20">
      <a:srgbClr val="E3E3E3"/>
    </a:custClr>
    <a:custClr name="Grey 10">
      <a:srgbClr val="F4F4F4"/>
    </a:custClr>
    <a:custClr name="BLANK">
      <a:srgbClr val="FFFFFF"/>
    </a:custClr>
    <a:custClr name="Shamrock 60">
      <a:srgbClr val="24A148"/>
    </a:custClr>
    <a:custClr name="Crimson 60">
      <a:srgbClr val="DA1E28"/>
    </a:custClr>
    <a:custClr name="Pinot 60">
      <a:srgbClr val="69001B"/>
    </a:custClr>
  </a:custClrLst>
  <a:extLst>
    <a:ext uri="{05A4C25C-085E-4340-85A3-A5531E510DB2}">
      <thm15:themeFamily xmlns:thm15="http://schemas.microsoft.com/office/thememl/2012/main" name="Office Theme" id="{073F7E60-961C-489B-9E92-614C34D5002D}" vid="{15AC488D-1432-42CB-8ECF-604117EB89B6}"/>
    </a:ext>
  </a:extLst>
</a:theme>
</file>

<file path=ppt/theme/theme2.xml><?xml version="1.0" encoding="utf-8"?>
<a:theme xmlns:a="http://schemas.openxmlformats.org/drawingml/2006/main" name="Telstra International 2023 Sky 60">
  <a:themeElements>
    <a:clrScheme name="Telstra Corporate 2023">
      <a:dk1>
        <a:srgbClr val="131A35"/>
      </a:dk1>
      <a:lt1>
        <a:srgbClr val="FFFFFF"/>
      </a:lt1>
      <a:dk2>
        <a:srgbClr val="F5EDE2"/>
      </a:dk2>
      <a:lt2>
        <a:srgbClr val="FFFFFF"/>
      </a:lt2>
      <a:accent1>
        <a:srgbClr val="1A2E61"/>
      </a:accent1>
      <a:accent2>
        <a:srgbClr val="0D54FF"/>
      </a:accent2>
      <a:accent3>
        <a:srgbClr val="F96449"/>
      </a:accent3>
      <a:accent4>
        <a:srgbClr val="F44E1A"/>
      </a:accent4>
      <a:accent5>
        <a:srgbClr val="F5EDE2"/>
      </a:accent5>
      <a:accent6>
        <a:srgbClr val="D4CDC3"/>
      </a:accent6>
      <a:hlink>
        <a:srgbClr val="0D54FF"/>
      </a:hlink>
      <a:folHlink>
        <a:srgbClr val="F96449"/>
      </a:folHlink>
    </a:clrScheme>
    <a:fontScheme name="Telstra 2023">
      <a:majorFont>
        <a:latin typeface="Telstra Display Medium"/>
        <a:ea typeface=""/>
        <a:cs typeface=""/>
      </a:majorFont>
      <a:minorFont>
        <a:latin typeface="Telstra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lnSpc>
            <a:spcPct val="120000"/>
          </a:lnSpc>
          <a:defRPr dirty="0" err="1" smtClean="0"/>
        </a:defPPr>
      </a:lstStyle>
    </a:txDef>
  </a:objectDefaults>
  <a:extraClrSchemeLst/>
  <a:custClrLst>
    <a:custClr name="Sky 60">
      <a:srgbClr val="0D54FF"/>
    </a:custClr>
    <a:custClr name="Sky 80">
      <a:srgbClr val="1A2E61"/>
    </a:custClr>
    <a:custClr name="Sky 40">
      <a:srgbClr val="6CC8FE"/>
    </a:custClr>
    <a:custClr name="Sky 20">
      <a:srgbClr val="D8F0FE"/>
    </a:custClr>
    <a:custClr name="Earth 60">
      <a:srgbClr val="F96449"/>
    </a:custClr>
    <a:custClr name="Earth 80">
      <a:srgbClr val="F44E1A"/>
    </a:custClr>
    <a:custClr name="Earth 40">
      <a:srgbClr val="FFAE87"/>
    </a:custClr>
    <a:custClr name="Earth 20">
      <a:srgbClr val="FFDDD1"/>
    </a:custClr>
    <a:custClr name="BLANK">
      <a:srgbClr val="FFFFFF"/>
    </a:custClr>
    <a:custClr name="BLANK">
      <a:srgbClr val="FFFFFF"/>
    </a:custClr>
    <a:custClr name="Sand 40">
      <a:srgbClr val="F5EDE2"/>
    </a:custClr>
    <a:custClr name="Sand 60">
      <a:srgbClr val="D4CDC3"/>
    </a:custClr>
    <a:custClr name="Sand 20">
      <a:srgbClr val="FEF9EF"/>
    </a:custClr>
    <a:custClr name="Grey 80">
      <a:srgbClr val="505050"/>
    </a:custClr>
    <a:custClr name="Grey 60">
      <a:srgbClr val="828282"/>
    </a:custClr>
    <a:custClr name="Grey 40">
      <a:srgbClr val="A0A0A0"/>
    </a:custClr>
    <a:custClr name="Grey 30">
      <a:srgbClr val="C8C8C8"/>
    </a:custClr>
    <a:custClr name="Grey 20">
      <a:srgbClr val="E3E3E3"/>
    </a:custClr>
    <a:custClr name="Grey 10">
      <a:srgbClr val="F4F4F4"/>
    </a:custClr>
    <a:custClr name="BLANK">
      <a:srgbClr val="FFFFFF"/>
    </a:custClr>
    <a:custClr name="Shamrock 60">
      <a:srgbClr val="24A148"/>
    </a:custClr>
    <a:custClr name="Crimson 60">
      <a:srgbClr val="DA1E28"/>
    </a:custClr>
    <a:custClr name="Pinot 60">
      <a:srgbClr val="69001B"/>
    </a:custClr>
  </a:custClrLst>
  <a:extLst>
    <a:ext uri="{05A4C25C-085E-4340-85A3-A5531E510DB2}">
      <thm15:themeFamily xmlns:thm15="http://schemas.microsoft.com/office/thememl/2012/main" name="Office Theme" id="{073F7E60-961C-489B-9E92-614C34D5002D}" vid="{15AC488D-1432-42CB-8ECF-604117EB89B6}"/>
    </a:ext>
  </a:extLst>
</a:theme>
</file>

<file path=ppt/theme/theme3.xml><?xml version="1.0" encoding="utf-8"?>
<a:theme xmlns:a="http://schemas.openxmlformats.org/drawingml/2006/main" name="Telstra International 2023 Earth 60">
  <a:themeElements>
    <a:clrScheme name="Telstra Corporate 2023">
      <a:dk1>
        <a:srgbClr val="131A35"/>
      </a:dk1>
      <a:lt1>
        <a:srgbClr val="FFFFFF"/>
      </a:lt1>
      <a:dk2>
        <a:srgbClr val="F5EDE2"/>
      </a:dk2>
      <a:lt2>
        <a:srgbClr val="FFFFFF"/>
      </a:lt2>
      <a:accent1>
        <a:srgbClr val="1A2E61"/>
      </a:accent1>
      <a:accent2>
        <a:srgbClr val="0D54FF"/>
      </a:accent2>
      <a:accent3>
        <a:srgbClr val="F96449"/>
      </a:accent3>
      <a:accent4>
        <a:srgbClr val="F44E1A"/>
      </a:accent4>
      <a:accent5>
        <a:srgbClr val="F5EDE2"/>
      </a:accent5>
      <a:accent6>
        <a:srgbClr val="D4CDC3"/>
      </a:accent6>
      <a:hlink>
        <a:srgbClr val="0D54FF"/>
      </a:hlink>
      <a:folHlink>
        <a:srgbClr val="F96449"/>
      </a:folHlink>
    </a:clrScheme>
    <a:fontScheme name="Telstra 2023">
      <a:majorFont>
        <a:latin typeface="Telstra Display Medium"/>
        <a:ea typeface=""/>
        <a:cs typeface=""/>
      </a:majorFont>
      <a:minorFont>
        <a:latin typeface="Telstra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lnSpc>
            <a:spcPct val="120000"/>
          </a:lnSpc>
          <a:defRPr dirty="0" err="1" smtClean="0"/>
        </a:defPPr>
      </a:lstStyle>
    </a:txDef>
  </a:objectDefaults>
  <a:extraClrSchemeLst/>
  <a:custClrLst>
    <a:custClr name="Sky 60">
      <a:srgbClr val="0D54FF"/>
    </a:custClr>
    <a:custClr name="Sky 80">
      <a:srgbClr val="1A2E61"/>
    </a:custClr>
    <a:custClr name="Sky 40">
      <a:srgbClr val="6CC8FE"/>
    </a:custClr>
    <a:custClr name="Sky 20">
      <a:srgbClr val="D8F0FE"/>
    </a:custClr>
    <a:custClr name="Earth 60">
      <a:srgbClr val="F96449"/>
    </a:custClr>
    <a:custClr name="Earth 80">
      <a:srgbClr val="F44E1A"/>
    </a:custClr>
    <a:custClr name="Earth 40">
      <a:srgbClr val="FFAE87"/>
    </a:custClr>
    <a:custClr name="Earth 20">
      <a:srgbClr val="FFDDD1"/>
    </a:custClr>
    <a:custClr name="BLANK">
      <a:srgbClr val="FFFFFF"/>
    </a:custClr>
    <a:custClr name="BLANK">
      <a:srgbClr val="FFFFFF"/>
    </a:custClr>
    <a:custClr name="Sand 40">
      <a:srgbClr val="F5EDE2"/>
    </a:custClr>
    <a:custClr name="Sand 60">
      <a:srgbClr val="D4CDC3"/>
    </a:custClr>
    <a:custClr name="Sand 20">
      <a:srgbClr val="FEF9EF"/>
    </a:custClr>
    <a:custClr name="Grey 80">
      <a:srgbClr val="505050"/>
    </a:custClr>
    <a:custClr name="Grey 60">
      <a:srgbClr val="828282"/>
    </a:custClr>
    <a:custClr name="Grey 40">
      <a:srgbClr val="A0A0A0"/>
    </a:custClr>
    <a:custClr name="Grey 30">
      <a:srgbClr val="C8C8C8"/>
    </a:custClr>
    <a:custClr name="Grey 20">
      <a:srgbClr val="E3E3E3"/>
    </a:custClr>
    <a:custClr name="Grey 10">
      <a:srgbClr val="F4F4F4"/>
    </a:custClr>
    <a:custClr name="BLANK">
      <a:srgbClr val="FFFFFF"/>
    </a:custClr>
    <a:custClr name="Shamrock 60">
      <a:srgbClr val="24A148"/>
    </a:custClr>
    <a:custClr name="Crimson 60">
      <a:srgbClr val="DA1E28"/>
    </a:custClr>
    <a:custClr name="Pinot 60">
      <a:srgbClr val="69001B"/>
    </a:custClr>
  </a:custClrLst>
  <a:extLst>
    <a:ext uri="{05A4C25C-085E-4340-85A3-A5531E510DB2}">
      <thm15:themeFamily xmlns:thm15="http://schemas.microsoft.com/office/thememl/2012/main" name="Office Theme" id="{073F7E60-961C-489B-9E92-614C34D5002D}" vid="{15AC488D-1432-42CB-8ECF-604117EB89B6}"/>
    </a:ext>
  </a:extLst>
</a:theme>
</file>

<file path=ppt/theme/theme4.xml><?xml version="1.0" encoding="utf-8"?>
<a:theme xmlns:a="http://schemas.openxmlformats.org/drawingml/2006/main" name="Telstra International 2023 Sand 40">
  <a:themeElements>
    <a:clrScheme name="Telstra Corporate 2023">
      <a:dk1>
        <a:srgbClr val="131A35"/>
      </a:dk1>
      <a:lt1>
        <a:srgbClr val="FFFFFF"/>
      </a:lt1>
      <a:dk2>
        <a:srgbClr val="F5EDE2"/>
      </a:dk2>
      <a:lt2>
        <a:srgbClr val="FFFFFF"/>
      </a:lt2>
      <a:accent1>
        <a:srgbClr val="1A2E61"/>
      </a:accent1>
      <a:accent2>
        <a:srgbClr val="0D54FF"/>
      </a:accent2>
      <a:accent3>
        <a:srgbClr val="F96449"/>
      </a:accent3>
      <a:accent4>
        <a:srgbClr val="F44E1A"/>
      </a:accent4>
      <a:accent5>
        <a:srgbClr val="F5EDE2"/>
      </a:accent5>
      <a:accent6>
        <a:srgbClr val="D4CDC3"/>
      </a:accent6>
      <a:hlink>
        <a:srgbClr val="0D54FF"/>
      </a:hlink>
      <a:folHlink>
        <a:srgbClr val="F96449"/>
      </a:folHlink>
    </a:clrScheme>
    <a:fontScheme name="Telstra 2023">
      <a:majorFont>
        <a:latin typeface="Telstra Display Medium"/>
        <a:ea typeface=""/>
        <a:cs typeface=""/>
      </a:majorFont>
      <a:minorFont>
        <a:latin typeface="Telstra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lnSpc>
            <a:spcPct val="120000"/>
          </a:lnSpc>
          <a:defRPr dirty="0" err="1" smtClean="0"/>
        </a:defPPr>
      </a:lstStyle>
    </a:txDef>
  </a:objectDefaults>
  <a:extraClrSchemeLst/>
  <a:custClrLst>
    <a:custClr name="Sky 60">
      <a:srgbClr val="0D54FF"/>
    </a:custClr>
    <a:custClr name="Sky 80">
      <a:srgbClr val="1A2E61"/>
    </a:custClr>
    <a:custClr name="Sky 40">
      <a:srgbClr val="6CC8FE"/>
    </a:custClr>
    <a:custClr name="Sky 20">
      <a:srgbClr val="D8F0FE"/>
    </a:custClr>
    <a:custClr name="Earth 60">
      <a:srgbClr val="F96449"/>
    </a:custClr>
    <a:custClr name="Earth 80">
      <a:srgbClr val="F44E1A"/>
    </a:custClr>
    <a:custClr name="Earth 40">
      <a:srgbClr val="FFAE87"/>
    </a:custClr>
    <a:custClr name="Earth 20">
      <a:srgbClr val="FFDDD1"/>
    </a:custClr>
    <a:custClr name="BLANK">
      <a:srgbClr val="FFFFFF"/>
    </a:custClr>
    <a:custClr name="BLANK">
      <a:srgbClr val="FFFFFF"/>
    </a:custClr>
    <a:custClr name="Sand 40">
      <a:srgbClr val="F5EDE2"/>
    </a:custClr>
    <a:custClr name="Sand 60">
      <a:srgbClr val="D4CDC3"/>
    </a:custClr>
    <a:custClr name="Sand 20">
      <a:srgbClr val="FEF9EF"/>
    </a:custClr>
    <a:custClr name="Grey 80">
      <a:srgbClr val="505050"/>
    </a:custClr>
    <a:custClr name="Grey 60">
      <a:srgbClr val="828282"/>
    </a:custClr>
    <a:custClr name="Grey 40">
      <a:srgbClr val="A0A0A0"/>
    </a:custClr>
    <a:custClr name="Grey 30">
      <a:srgbClr val="C8C8C8"/>
    </a:custClr>
    <a:custClr name="Grey 20">
      <a:srgbClr val="E3E3E3"/>
    </a:custClr>
    <a:custClr name="Grey 10">
      <a:srgbClr val="F4F4F4"/>
    </a:custClr>
    <a:custClr name="BLANK">
      <a:srgbClr val="FFFFFF"/>
    </a:custClr>
    <a:custClr name="Shamrock 60">
      <a:srgbClr val="24A148"/>
    </a:custClr>
    <a:custClr name="Crimson 60">
      <a:srgbClr val="DA1E28"/>
    </a:custClr>
    <a:custClr name="Pinot 60">
      <a:srgbClr val="69001B"/>
    </a:custClr>
  </a:custClrLst>
  <a:extLst>
    <a:ext uri="{05A4C25C-085E-4340-85A3-A5531E510DB2}">
      <thm15:themeFamily xmlns:thm15="http://schemas.microsoft.com/office/thememl/2012/main" name="Office Theme" id="{073F7E60-961C-489B-9E92-614C34D5002D}" vid="{15AC488D-1432-42CB-8ECF-604117EB89B6}"/>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7b56d83-7d92-4d5e-8552-dd44030ff6cf" xsi:nil="true"/>
    <lcf76f155ced4ddcb4097134ff3c332f xmlns="cc439602-6e20-438f-908b-bc2ab95209e2">
      <Terms xmlns="http://schemas.microsoft.com/office/infopath/2007/PartnerControls"/>
    </lcf76f155ced4ddcb4097134ff3c332f>
    <SharedWithUsers xmlns="43083cff-2120-40b1-81ba-58c336f439e7">
      <UserInfo>
        <DisplayName>Kolagad, Jyothi</DisplayName>
        <AccountId>699</AccountId>
        <AccountType/>
      </UserInfo>
      <UserInfo>
        <DisplayName>Thotakura, Priyanka</DisplayName>
        <AccountId>697</AccountId>
        <AccountType/>
      </UserInfo>
      <UserInfo>
        <DisplayName>Sikroria, Nihasha</DisplayName>
        <AccountId>643</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6603BDE13CCC545A47A3059E6E411A5" ma:contentTypeVersion="16" ma:contentTypeDescription="Create a new document." ma:contentTypeScope="" ma:versionID="7da2b6ce034e4a1b2acaf1ceee30fbd1">
  <xsd:schema xmlns:xsd="http://www.w3.org/2001/XMLSchema" xmlns:xs="http://www.w3.org/2001/XMLSchema" xmlns:p="http://schemas.microsoft.com/office/2006/metadata/properties" xmlns:ns2="cc439602-6e20-438f-908b-bc2ab95209e2" xmlns:ns3="43083cff-2120-40b1-81ba-58c336f439e7" xmlns:ns4="c7b56d83-7d92-4d5e-8552-dd44030ff6cf" targetNamespace="http://schemas.microsoft.com/office/2006/metadata/properties" ma:root="true" ma:fieldsID="0ce7ead1404cc3d8cfebaf54c44085b3" ns2:_="" ns3:_="" ns4:_="">
    <xsd:import namespace="cc439602-6e20-438f-908b-bc2ab95209e2"/>
    <xsd:import namespace="43083cff-2120-40b1-81ba-58c336f439e7"/>
    <xsd:import namespace="c7b56d83-7d92-4d5e-8552-dd44030ff6c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element ref="ns2:MediaLengthInSeconds" minOccurs="0"/>
                <xsd:element ref="ns3:SharedWithUsers" minOccurs="0"/>
                <xsd:element ref="ns3:SharedWithDetails" minOccurs="0"/>
                <xsd:element ref="ns2:lcf76f155ced4ddcb4097134ff3c332f" minOccurs="0"/>
                <xsd:element ref="ns4:TaxCatchAll"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c439602-6e20-438f-908b-bc2ab95209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97780b6f-135f-46e7-9608-4a6f87a7424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3083cff-2120-40b1-81ba-58c336f439e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7b56d83-7d92-4d5e-8552-dd44030ff6cf"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51d5a4c5-f83b-44af-98ee-8a69fd858b95}" ma:internalName="TaxCatchAll" ma:showField="CatchAllData" ma:web="43083cff-2120-40b1-81ba-58c336f439e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D6B619-1D33-4F48-8C0F-532B7CDA34A7}">
  <ds:schemaRefs>
    <ds:schemaRef ds:uri="43083cff-2120-40b1-81ba-58c336f439e7"/>
    <ds:schemaRef ds:uri="c7b56d83-7d92-4d5e-8552-dd44030ff6cf"/>
    <ds:schemaRef ds:uri="cc439602-6e20-438f-908b-bc2ab95209e2"/>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6C7A957-6F26-4F2B-8080-8A444184E9A1}">
  <ds:schemaRefs>
    <ds:schemaRef ds:uri="43083cff-2120-40b1-81ba-58c336f439e7"/>
    <ds:schemaRef ds:uri="c7b56d83-7d92-4d5e-8552-dd44030ff6cf"/>
    <ds:schemaRef ds:uri="cc439602-6e20-438f-908b-bc2ab95209e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3C6CE41-FDFB-4720-8ED7-BDA6159FD14D}">
  <ds:schemaRefs>
    <ds:schemaRef ds:uri="http://schemas.microsoft.com/sharepoint/v3/contenttype/forms"/>
  </ds:schemaRefs>
</ds:datastoreItem>
</file>

<file path=docMetadata/LabelInfo.xml><?xml version="1.0" encoding="utf-8"?>
<clbl:labelList xmlns:clbl="http://schemas.microsoft.com/office/2020/mipLabelMetadata">
  <clbl:label id="{f4ab56b7-6ec4-4073-8d92-ac7cc2e7a5df}" enabled="1" method="Privileged" siteId="{49dfc6a3-5fb7-49f4-adea-c54e725bb854}" contentBits="2" removed="0"/>
</clbl:labelList>
</file>

<file path=docProps/app.xml><?xml version="1.0" encoding="utf-8"?>
<Properties xmlns="http://schemas.openxmlformats.org/officeDocument/2006/extended-properties" xmlns:vt="http://schemas.openxmlformats.org/officeDocument/2006/docPropsVTypes">
  <Template>Office Theme</Template>
  <TotalTime>312</TotalTime>
  <Words>274</Words>
  <Application>Microsoft Office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12</vt:i4>
      </vt:variant>
    </vt:vector>
  </HeadingPairs>
  <TitlesOfParts>
    <vt:vector size="24" baseType="lpstr">
      <vt:lpstr>Arial</vt:lpstr>
      <vt:lpstr>Bahnschrift SemiBold</vt:lpstr>
      <vt:lpstr>Calibri</vt:lpstr>
      <vt:lpstr>Telstra Display</vt:lpstr>
      <vt:lpstr>Telstra Display Medium</vt:lpstr>
      <vt:lpstr>Telstra Text</vt:lpstr>
      <vt:lpstr>Telstra Text Medium</vt:lpstr>
      <vt:lpstr>Wingdings</vt:lpstr>
      <vt:lpstr>Telstra International 2023 Sky 80</vt:lpstr>
      <vt:lpstr>Telstra International 2023 Sky 60</vt:lpstr>
      <vt:lpstr>Telstra International 2023 Earth 60</vt:lpstr>
      <vt:lpstr>Telstra International 2023 Sand 40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Sharyl Soh</dc:creator>
  <cp:lastModifiedBy>Tanmoy Chaudhuri</cp:lastModifiedBy>
  <cp:revision>28</cp:revision>
  <dcterms:created xsi:type="dcterms:W3CDTF">2023-01-16T01:41:14Z</dcterms:created>
  <dcterms:modified xsi:type="dcterms:W3CDTF">2023-09-29T09:48:08Z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0x010100E6603BDE13CCC545A47A3059E6E411A5</vt:lpwstr>
  </property>
  <property fmtid="{D5CDD505-2E9C-101B-9397-08002B2CF9AE}" pid="3" name="MediaServiceImageTags">
    <vt:lpwstr/>
  </property>
  <property fmtid="{D5CDD505-2E9C-101B-9397-08002B2CF9AE}" pid="4" name="ClassificationContentMarkingFooterLocations">
    <vt:lpwstr>Telstra International 2023 Sky 80:9\Telstra International 2023 Sky 60:10\Telstra International 2023 Earth 60:10\Telstra International 2023 Sand 40:10</vt:lpwstr>
  </property>
  <property fmtid="{D5CDD505-2E9C-101B-9397-08002B2CF9AE}" pid="5" name="ClassificationContentMarkingFooterText">
    <vt:lpwstr>General</vt:lpwstr>
  </property>
</Properties>
</file>

<file path=docProps/thumbnail.jpeg>
</file>